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0.jpg" ContentType="image/gif"/>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8" r:id="rId2"/>
    <p:sldId id="311" r:id="rId3"/>
    <p:sldId id="307" r:id="rId4"/>
    <p:sldId id="259" r:id="rId5"/>
    <p:sldId id="293" r:id="rId6"/>
    <p:sldId id="271" r:id="rId7"/>
    <p:sldId id="284" r:id="rId8"/>
    <p:sldId id="286" r:id="rId9"/>
    <p:sldId id="288" r:id="rId10"/>
    <p:sldId id="262" r:id="rId11"/>
    <p:sldId id="269" r:id="rId12"/>
    <p:sldId id="272" r:id="rId13"/>
    <p:sldId id="264" r:id="rId14"/>
    <p:sldId id="273" r:id="rId15"/>
    <p:sldId id="276" r:id="rId16"/>
    <p:sldId id="277" r:id="rId17"/>
    <p:sldId id="278" r:id="rId18"/>
    <p:sldId id="279" r:id="rId19"/>
    <p:sldId id="280" r:id="rId20"/>
    <p:sldId id="312" r:id="rId21"/>
    <p:sldId id="283" r:id="rId22"/>
    <p:sldId id="314" r:id="rId23"/>
    <p:sldId id="313" r:id="rId24"/>
    <p:sldId id="310" r:id="rId25"/>
    <p:sldId id="30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70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3" d="100"/>
          <a:sy n="83" d="100"/>
        </p:scale>
        <p:origin x="24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D99B4-C127-4D22-BE44-D072108B9F83}" type="datetimeFigureOut">
              <a:rPr lang="en-US" smtClean="0"/>
              <a:t>4/6/2022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AAC10-2BCA-495E-A249-0327F5BACFE3}" type="slidenum">
              <a:rPr lang="en-US" smtClean="0"/>
              <a:t>‹#›</a:t>
            </a:fld>
            <a:endParaRPr lang="en-US"/>
          </a:p>
        </p:txBody>
      </p:sp>
    </p:spTree>
    <p:extLst>
      <p:ext uri="{BB962C8B-B14F-4D97-AF65-F5344CB8AC3E}">
        <p14:creationId xmlns:p14="http://schemas.microsoft.com/office/powerpoint/2010/main" val="81620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DD6634-861D-406D-8DA2-943847A2EF68}" type="slidenum">
              <a:rPr lang="en-US" altLang="en-US" smtClean="0"/>
              <a:pPr/>
              <a:t>3</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altLang="en-US" smtClean="0"/>
              <a:t>Thiết kế bởi Lê Đức Minh – Chuyên viên phòng GD&amp;ĐT Quảng Điền</a:t>
            </a:r>
          </a:p>
        </p:txBody>
      </p:sp>
    </p:spTree>
    <p:extLst>
      <p:ext uri="{BB962C8B-B14F-4D97-AF65-F5344CB8AC3E}">
        <p14:creationId xmlns:p14="http://schemas.microsoft.com/office/powerpoint/2010/main" val="656559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3C29E54-23A1-4066-8A4A-B6411328F44C}"/>
              </a:ext>
            </a:extLst>
          </p:cNvPr>
          <p:cNvSpPr>
            <a:spLocks noGrp="1"/>
          </p:cNvSpPr>
          <p:nvPr>
            <p:ph type="dt" sz="half" idx="10"/>
          </p:nvPr>
        </p:nvSpPr>
        <p:spPr/>
        <p:txBody>
          <a:bodyPr/>
          <a:lstStyle/>
          <a:p>
            <a:fld id="{4A8F1692-9F8D-411A-9C16-425555511FE8}" type="datetimeFigureOut">
              <a:rPr lang="en-US" smtClean="0"/>
              <a:t>4/6/2022</a:t>
            </a:fld>
            <a:endParaRPr lang="en-US"/>
          </a:p>
        </p:txBody>
      </p:sp>
      <p:sp>
        <p:nvSpPr>
          <p:cNvPr id="5" name="Footer Placeholder 4">
            <a:extLst>
              <a:ext uri="{FF2B5EF4-FFF2-40B4-BE49-F238E27FC236}">
                <a16:creationId xmlns:a16="http://schemas.microsoft.com/office/drawing/2014/main" id="{BB12AF1F-8223-4C33-B1BD-86845575B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AE154-636E-4FAF-BD1C-3E182D46677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42245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7B75-8362-48F4-820D-260BECAC9BF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4E4F40-D4B1-4B44-8BC3-B527EF48B9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61FAD-C74A-40A7-839C-858C6CBEBBB5}"/>
              </a:ext>
            </a:extLst>
          </p:cNvPr>
          <p:cNvSpPr>
            <a:spLocks noGrp="1"/>
          </p:cNvSpPr>
          <p:nvPr>
            <p:ph type="dt" sz="half" idx="10"/>
          </p:nvPr>
        </p:nvSpPr>
        <p:spPr/>
        <p:txBody>
          <a:bodyPr/>
          <a:lstStyle/>
          <a:p>
            <a:fld id="{4A8F1692-9F8D-411A-9C16-425555511FE8}" type="datetimeFigureOut">
              <a:rPr lang="en-US" smtClean="0"/>
              <a:t>4/6/2022</a:t>
            </a:fld>
            <a:endParaRPr lang="en-US"/>
          </a:p>
        </p:txBody>
      </p:sp>
      <p:sp>
        <p:nvSpPr>
          <p:cNvPr id="5" name="Footer Placeholder 4">
            <a:extLst>
              <a:ext uri="{FF2B5EF4-FFF2-40B4-BE49-F238E27FC236}">
                <a16:creationId xmlns:a16="http://schemas.microsoft.com/office/drawing/2014/main" id="{2B42D47D-F4B4-4A73-8D1E-11C3AE683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0A524-F2AE-479B-BA44-0EB1BBB2874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33097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5ABDF9-A0F0-471B-8EA6-3BD2ADD3695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A493F0-C4F9-4651-B6BD-47E1CF70A4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75F62-E237-4CBD-8D98-9D88D2B60458}"/>
              </a:ext>
            </a:extLst>
          </p:cNvPr>
          <p:cNvSpPr>
            <a:spLocks noGrp="1"/>
          </p:cNvSpPr>
          <p:nvPr>
            <p:ph type="dt" sz="half" idx="10"/>
          </p:nvPr>
        </p:nvSpPr>
        <p:spPr/>
        <p:txBody>
          <a:bodyPr/>
          <a:lstStyle/>
          <a:p>
            <a:fld id="{4A8F1692-9F8D-411A-9C16-425555511FE8}" type="datetimeFigureOut">
              <a:rPr lang="en-US" smtClean="0"/>
              <a:t>4/6/2022</a:t>
            </a:fld>
            <a:endParaRPr lang="en-US"/>
          </a:p>
        </p:txBody>
      </p:sp>
      <p:sp>
        <p:nvSpPr>
          <p:cNvPr id="5" name="Footer Placeholder 4">
            <a:extLst>
              <a:ext uri="{FF2B5EF4-FFF2-40B4-BE49-F238E27FC236}">
                <a16:creationId xmlns:a16="http://schemas.microsoft.com/office/drawing/2014/main" id="{BC81D538-CA7B-4084-9B47-5147AF13E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8B1E5-B393-4EA0-95F0-C1E6A1618F28}"/>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463779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F9312-CCA1-E64A-A805-AA97B8052077}"/>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4C3E0E5D-1CA9-7545-9A2E-79890EA5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F648D8F-8F0B-7C43-856C-17657D30AD42}"/>
              </a:ext>
            </a:extLst>
          </p:cNvPr>
          <p:cNvSpPr>
            <a:spLocks noGrp="1"/>
          </p:cNvSpPr>
          <p:nvPr>
            <p:ph type="dt" sz="half" idx="10"/>
          </p:nvPr>
        </p:nvSpPr>
        <p:spPr/>
        <p:txBody>
          <a:bodyPr/>
          <a:lstStyle/>
          <a:p>
            <a:fld id="{8C8D73C7-5B9A-5C4D-B4AC-63F07AF23B0E}" type="datetimeFigureOut">
              <a:rPr lang="en-VN" smtClean="0"/>
              <a:t>06/04/2022</a:t>
            </a:fld>
            <a:endParaRPr lang="en-VN"/>
          </a:p>
        </p:txBody>
      </p:sp>
      <p:sp>
        <p:nvSpPr>
          <p:cNvPr id="5" name="Footer Placeholder 4">
            <a:extLst>
              <a:ext uri="{FF2B5EF4-FFF2-40B4-BE49-F238E27FC236}">
                <a16:creationId xmlns:a16="http://schemas.microsoft.com/office/drawing/2014/main" id="{B1F27F3B-A502-7B4F-B951-8C5BBA72B76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24DE9880-26D6-8440-9FCA-24CD4C76B59F}"/>
              </a:ext>
            </a:extLst>
          </p:cNvPr>
          <p:cNvSpPr>
            <a:spLocks noGrp="1"/>
          </p:cNvSpPr>
          <p:nvPr>
            <p:ph type="sldNum" sz="quarter" idx="12"/>
          </p:nvPr>
        </p:nvSpPr>
        <p:spPr/>
        <p:txBody>
          <a:bodyPr/>
          <a:lstStyle/>
          <a:p>
            <a:fld id="{B696F8E8-35BF-E140-9ABA-0CEC0426B546}" type="slidenum">
              <a:rPr lang="en-VN" smtClean="0"/>
              <a:t>‹#›</a:t>
            </a:fld>
            <a:endParaRPr lang="en-VN"/>
          </a:p>
        </p:txBody>
      </p:sp>
      <p:pic>
        <p:nvPicPr>
          <p:cNvPr id="7" name="Content Placeholder 4">
            <a:extLst>
              <a:ext uri="{FF2B5EF4-FFF2-40B4-BE49-F238E27FC236}">
                <a16:creationId xmlns:a16="http://schemas.microsoft.com/office/drawing/2014/main" id="{F80A85ED-6751-5544-8A66-DFD7B2422B04}"/>
              </a:ext>
            </a:extLst>
          </p:cNvPr>
          <p:cNvPicPr>
            <a:picLocks noChangeAspect="1"/>
          </p:cNvPicPr>
          <p:nvPr userDrawn="1"/>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285705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B90F6A5-6B71-4069-8526-03003AC40513}"/>
              </a:ext>
            </a:extLst>
          </p:cNvPr>
          <p:cNvSpPr>
            <a:spLocks noGrp="1"/>
          </p:cNvSpPr>
          <p:nvPr>
            <p:ph type="dt" sz="half" idx="10"/>
          </p:nvPr>
        </p:nvSpPr>
        <p:spPr/>
        <p:txBody>
          <a:bodyPr/>
          <a:lstStyle/>
          <a:p>
            <a:fld id="{4A8F1692-9F8D-411A-9C16-425555511FE8}" type="datetimeFigureOut">
              <a:rPr lang="en-US" smtClean="0"/>
              <a:t>4/6/2022</a:t>
            </a:fld>
            <a:endParaRPr lang="en-US"/>
          </a:p>
        </p:txBody>
      </p:sp>
      <p:sp>
        <p:nvSpPr>
          <p:cNvPr id="5" name="Footer Placeholder 4">
            <a:extLst>
              <a:ext uri="{FF2B5EF4-FFF2-40B4-BE49-F238E27FC236}">
                <a16:creationId xmlns:a16="http://schemas.microsoft.com/office/drawing/2014/main" id="{A855F6D3-5025-4906-ACBE-23FA4E0F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2DEA1-0785-4CEA-B6F1-F45BC0D3CDD2}"/>
              </a:ext>
            </a:extLst>
          </p:cNvPr>
          <p:cNvSpPr>
            <a:spLocks noGrp="1"/>
          </p:cNvSpPr>
          <p:nvPr>
            <p:ph type="sldNum" sz="quarter" idx="12"/>
          </p:nvPr>
        </p:nvSpPr>
        <p:spPr/>
        <p:txBody>
          <a:bodyPr/>
          <a:lstStyle/>
          <a:p>
            <a:fld id="{65C251A6-B550-4BE8-B3BA-DA9D45F97ABA}" type="slidenum">
              <a:rPr lang="en-US" smtClean="0"/>
              <a:t>‹#›</a:t>
            </a:fld>
            <a:endParaRPr lang="en-US"/>
          </a:p>
        </p:txBody>
      </p:sp>
      <p:pic>
        <p:nvPicPr>
          <p:cNvPr id="8" name="Picture 7">
            <a:extLst>
              <a:ext uri="{FF2B5EF4-FFF2-40B4-BE49-F238E27FC236}">
                <a16:creationId xmlns:a16="http://schemas.microsoft.com/office/drawing/2014/main" id="{A8E0604E-5FCA-4E77-B273-963F0B3637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96671" y="6289522"/>
            <a:ext cx="586171" cy="442432"/>
          </a:xfrm>
          <a:prstGeom prst="rect">
            <a:avLst/>
          </a:prstGeom>
        </p:spPr>
      </p:pic>
      <p:pic>
        <p:nvPicPr>
          <p:cNvPr id="10" name="Picture 9">
            <a:extLst>
              <a:ext uri="{FF2B5EF4-FFF2-40B4-BE49-F238E27FC236}">
                <a16:creationId xmlns:a16="http://schemas.microsoft.com/office/drawing/2014/main" id="{ECF06348-858D-4C59-A43D-7F3738FF0E7F}"/>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b="8312"/>
          <a:stretch/>
        </p:blipFill>
        <p:spPr>
          <a:xfrm>
            <a:off x="4841004" y="6083265"/>
            <a:ext cx="486776" cy="322903"/>
          </a:xfrm>
          <a:prstGeom prst="rect">
            <a:avLst/>
          </a:prstGeom>
        </p:spPr>
      </p:pic>
      <p:pic>
        <p:nvPicPr>
          <p:cNvPr id="11" name="Google Shape;161;p24">
            <a:extLst>
              <a:ext uri="{FF2B5EF4-FFF2-40B4-BE49-F238E27FC236}">
                <a16:creationId xmlns:a16="http://schemas.microsoft.com/office/drawing/2014/main" id="{A557777B-0AAB-44C4-B8E1-B5A580B9967C}"/>
              </a:ext>
            </a:extLst>
          </p:cNvPr>
          <p:cNvPicPr preferRelativeResize="0"/>
          <p:nvPr userDrawn="1"/>
        </p:nvPicPr>
        <p:blipFill>
          <a:blip r:embed="rId4">
            <a:alphaModFix/>
          </a:blip>
          <a:stretch>
            <a:fillRect/>
          </a:stretch>
        </p:blipFill>
        <p:spPr>
          <a:xfrm>
            <a:off x="0" y="54550"/>
            <a:ext cx="12115800" cy="6803450"/>
          </a:xfrm>
          <a:prstGeom prst="rect">
            <a:avLst/>
          </a:prstGeom>
          <a:noFill/>
          <a:ln>
            <a:noFill/>
          </a:ln>
        </p:spPr>
      </p:pic>
      <p:pic>
        <p:nvPicPr>
          <p:cNvPr id="7" name="Picture 6">
            <a:extLst>
              <a:ext uri="{FF2B5EF4-FFF2-40B4-BE49-F238E27FC236}">
                <a16:creationId xmlns:a16="http://schemas.microsoft.com/office/drawing/2014/main" id="{FB41497A-0EF0-45B6-9C44-3BBDA03736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50316" y="5645020"/>
            <a:ext cx="5707222" cy="1076455"/>
          </a:xfrm>
          <a:prstGeom prst="rect">
            <a:avLst/>
          </a:prstGeom>
          <a:ln>
            <a:noFill/>
          </a:ln>
          <a:effectLst>
            <a:softEdge rad="112500"/>
          </a:effectLst>
        </p:spPr>
      </p:pic>
      <p:pic>
        <p:nvPicPr>
          <p:cNvPr id="9" name="Picture 8">
            <a:extLst>
              <a:ext uri="{FF2B5EF4-FFF2-40B4-BE49-F238E27FC236}">
                <a16:creationId xmlns:a16="http://schemas.microsoft.com/office/drawing/2014/main" id="{D21E89F6-DBC3-4096-B720-8DBD28E4F47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462" y="5645020"/>
            <a:ext cx="5472760" cy="1038974"/>
          </a:xfrm>
          <a:prstGeom prst="rect">
            <a:avLst/>
          </a:prstGeom>
          <a:ln>
            <a:noFill/>
          </a:ln>
          <a:effectLst>
            <a:softEdge rad="112500"/>
          </a:effectLst>
        </p:spPr>
      </p:pic>
    </p:spTree>
    <p:extLst>
      <p:ext uri="{BB962C8B-B14F-4D97-AF65-F5344CB8AC3E}">
        <p14:creationId xmlns:p14="http://schemas.microsoft.com/office/powerpoint/2010/main" val="414627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F88B-C46F-4693-A058-B990FD37056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F837C8-F726-40D4-AF85-FCF4F9D5C65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14E5EA-62A0-4409-A9F6-2AE617825857}"/>
              </a:ext>
            </a:extLst>
          </p:cNvPr>
          <p:cNvSpPr>
            <a:spLocks noGrp="1"/>
          </p:cNvSpPr>
          <p:nvPr>
            <p:ph type="dt" sz="half" idx="10"/>
          </p:nvPr>
        </p:nvSpPr>
        <p:spPr/>
        <p:txBody>
          <a:bodyPr/>
          <a:lstStyle/>
          <a:p>
            <a:fld id="{4A8F1692-9F8D-411A-9C16-425555511FE8}" type="datetimeFigureOut">
              <a:rPr lang="en-US" smtClean="0"/>
              <a:t>4/6/2022</a:t>
            </a:fld>
            <a:endParaRPr lang="en-US"/>
          </a:p>
        </p:txBody>
      </p:sp>
      <p:sp>
        <p:nvSpPr>
          <p:cNvPr id="5" name="Footer Placeholder 4">
            <a:extLst>
              <a:ext uri="{FF2B5EF4-FFF2-40B4-BE49-F238E27FC236}">
                <a16:creationId xmlns:a16="http://schemas.microsoft.com/office/drawing/2014/main" id="{FE8C50A6-1057-477F-A7D9-032931586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C533B-F312-449B-9249-2A6736BC736C}"/>
              </a:ext>
            </a:extLst>
          </p:cNvPr>
          <p:cNvSpPr>
            <a:spLocks noGrp="1"/>
          </p:cNvSpPr>
          <p:nvPr>
            <p:ph type="sldNum" sz="quarter" idx="12"/>
          </p:nvPr>
        </p:nvSpPr>
        <p:spPr/>
        <p:txBody>
          <a:bodyPr/>
          <a:lstStyle/>
          <a:p>
            <a:fld id="{65C251A6-B550-4BE8-B3BA-DA9D45F97ABA}" type="slidenum">
              <a:rPr lang="en-US" smtClean="0"/>
              <a:t>‹#›</a:t>
            </a:fld>
            <a:endParaRPr lang="en-US"/>
          </a:p>
        </p:txBody>
      </p:sp>
      <p:pic>
        <p:nvPicPr>
          <p:cNvPr id="7" name="Google Shape;161;p24">
            <a:extLst>
              <a:ext uri="{FF2B5EF4-FFF2-40B4-BE49-F238E27FC236}">
                <a16:creationId xmlns:a16="http://schemas.microsoft.com/office/drawing/2014/main" id="{8A0A56F3-C026-499A-A0F4-8D1A476DB648}"/>
              </a:ext>
            </a:extLst>
          </p:cNvPr>
          <p:cNvPicPr preferRelativeResize="0"/>
          <p:nvPr userDrawn="1"/>
        </p:nvPicPr>
        <p:blipFill>
          <a:blip r:embed="rId2">
            <a:alphaModFix/>
          </a:blip>
          <a:stretch>
            <a:fillRect/>
          </a:stretch>
        </p:blipFill>
        <p:spPr>
          <a:xfrm>
            <a:off x="0" y="0"/>
            <a:ext cx="12115800" cy="6803450"/>
          </a:xfrm>
          <a:prstGeom prst="rect">
            <a:avLst/>
          </a:prstGeom>
          <a:noFill/>
          <a:ln>
            <a:noFill/>
          </a:ln>
        </p:spPr>
      </p:pic>
    </p:spTree>
    <p:extLst>
      <p:ext uri="{BB962C8B-B14F-4D97-AF65-F5344CB8AC3E}">
        <p14:creationId xmlns:p14="http://schemas.microsoft.com/office/powerpoint/2010/main" val="216224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B4945-920E-4FAE-A7C5-60FB5043D0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013838-FA0C-44D2-A7F9-88BAC3B586C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A7557F-8320-40FB-8F6D-355CFE24916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2A8C85-57A6-48D1-B6E9-E26B70628025}"/>
              </a:ext>
            </a:extLst>
          </p:cNvPr>
          <p:cNvSpPr>
            <a:spLocks noGrp="1"/>
          </p:cNvSpPr>
          <p:nvPr>
            <p:ph type="dt" sz="half" idx="10"/>
          </p:nvPr>
        </p:nvSpPr>
        <p:spPr/>
        <p:txBody>
          <a:bodyPr/>
          <a:lstStyle/>
          <a:p>
            <a:fld id="{4A8F1692-9F8D-411A-9C16-425555511FE8}" type="datetimeFigureOut">
              <a:rPr lang="en-US" smtClean="0"/>
              <a:t>4/6/2022</a:t>
            </a:fld>
            <a:endParaRPr lang="en-US"/>
          </a:p>
        </p:txBody>
      </p:sp>
      <p:sp>
        <p:nvSpPr>
          <p:cNvPr id="6" name="Footer Placeholder 5">
            <a:extLst>
              <a:ext uri="{FF2B5EF4-FFF2-40B4-BE49-F238E27FC236}">
                <a16:creationId xmlns:a16="http://schemas.microsoft.com/office/drawing/2014/main" id="{7DC64122-7BA5-4D55-A7F9-FBBCC61BB7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24003-7925-4D44-AE3C-68490A059D76}"/>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25679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6261B-94D9-4047-96C3-803CF5DFE81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D2376C9-2DC8-4E60-BD0F-0B4E72CD1A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EF8428-4686-4ED1-B35D-82C1177EBD3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5C6E8D-DA32-4678-8B11-751E8ECC25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268B37-A591-4B33-BA5E-391D406FA36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305596-1EDA-40D9-A39C-C0021E9A2209}"/>
              </a:ext>
            </a:extLst>
          </p:cNvPr>
          <p:cNvSpPr>
            <a:spLocks noGrp="1"/>
          </p:cNvSpPr>
          <p:nvPr>
            <p:ph type="dt" sz="half" idx="10"/>
          </p:nvPr>
        </p:nvSpPr>
        <p:spPr/>
        <p:txBody>
          <a:bodyPr/>
          <a:lstStyle/>
          <a:p>
            <a:fld id="{4A8F1692-9F8D-411A-9C16-425555511FE8}" type="datetimeFigureOut">
              <a:rPr lang="en-US" smtClean="0"/>
              <a:t>4/6/2022</a:t>
            </a:fld>
            <a:endParaRPr lang="en-US"/>
          </a:p>
        </p:txBody>
      </p:sp>
      <p:sp>
        <p:nvSpPr>
          <p:cNvPr id="8" name="Footer Placeholder 7">
            <a:extLst>
              <a:ext uri="{FF2B5EF4-FFF2-40B4-BE49-F238E27FC236}">
                <a16:creationId xmlns:a16="http://schemas.microsoft.com/office/drawing/2014/main" id="{C1316889-E045-4E98-8FD9-42C5F75548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BFE02-376D-4B6E-82B8-DB731B0C1C6D}"/>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338692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BFEDF-A59D-452B-B9B9-754D99894A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A5BBE30-76CD-44A2-B558-AF6D3AFAE503}"/>
              </a:ext>
            </a:extLst>
          </p:cNvPr>
          <p:cNvSpPr>
            <a:spLocks noGrp="1"/>
          </p:cNvSpPr>
          <p:nvPr>
            <p:ph type="dt" sz="half" idx="10"/>
          </p:nvPr>
        </p:nvSpPr>
        <p:spPr/>
        <p:txBody>
          <a:bodyPr/>
          <a:lstStyle/>
          <a:p>
            <a:fld id="{4A8F1692-9F8D-411A-9C16-425555511FE8}" type="datetimeFigureOut">
              <a:rPr lang="en-US" smtClean="0"/>
              <a:t>4/6/2022</a:t>
            </a:fld>
            <a:endParaRPr lang="en-US"/>
          </a:p>
        </p:txBody>
      </p:sp>
      <p:sp>
        <p:nvSpPr>
          <p:cNvPr id="4" name="Footer Placeholder 3">
            <a:extLst>
              <a:ext uri="{FF2B5EF4-FFF2-40B4-BE49-F238E27FC236}">
                <a16:creationId xmlns:a16="http://schemas.microsoft.com/office/drawing/2014/main" id="{28E4F902-14EE-4F36-ADE5-7727206E51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CD33E7-0EF7-46DD-852F-0692BD73A2E7}"/>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56560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9A391-EF3B-403C-98DA-F99AEE074144}"/>
              </a:ext>
            </a:extLst>
          </p:cNvPr>
          <p:cNvSpPr>
            <a:spLocks noGrp="1"/>
          </p:cNvSpPr>
          <p:nvPr>
            <p:ph type="dt" sz="half" idx="10"/>
          </p:nvPr>
        </p:nvSpPr>
        <p:spPr/>
        <p:txBody>
          <a:bodyPr/>
          <a:lstStyle/>
          <a:p>
            <a:fld id="{4A8F1692-9F8D-411A-9C16-425555511FE8}" type="datetimeFigureOut">
              <a:rPr lang="en-US" smtClean="0"/>
              <a:t>4/6/2022</a:t>
            </a:fld>
            <a:endParaRPr lang="en-US"/>
          </a:p>
        </p:txBody>
      </p:sp>
      <p:sp>
        <p:nvSpPr>
          <p:cNvPr id="3" name="Footer Placeholder 2">
            <a:extLst>
              <a:ext uri="{FF2B5EF4-FFF2-40B4-BE49-F238E27FC236}">
                <a16:creationId xmlns:a16="http://schemas.microsoft.com/office/drawing/2014/main" id="{1A4A3B7B-0254-46B3-BAA9-FA7B56E4B5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C43648-59D8-4DBE-B0ED-807179BC8CF0}"/>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101412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4986-0698-4AA0-B388-6411B950168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28EC8A-EADD-4B17-B436-1F90412B52F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FC98A0-BF37-486A-886E-BE28A27CBD0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3373E-140D-45AC-A90F-174740989885}"/>
              </a:ext>
            </a:extLst>
          </p:cNvPr>
          <p:cNvSpPr>
            <a:spLocks noGrp="1"/>
          </p:cNvSpPr>
          <p:nvPr>
            <p:ph type="dt" sz="half" idx="10"/>
          </p:nvPr>
        </p:nvSpPr>
        <p:spPr/>
        <p:txBody>
          <a:bodyPr/>
          <a:lstStyle/>
          <a:p>
            <a:fld id="{4A8F1692-9F8D-411A-9C16-425555511FE8}" type="datetimeFigureOut">
              <a:rPr lang="en-US" smtClean="0"/>
              <a:t>4/6/2022</a:t>
            </a:fld>
            <a:endParaRPr lang="en-US"/>
          </a:p>
        </p:txBody>
      </p:sp>
      <p:sp>
        <p:nvSpPr>
          <p:cNvPr id="6" name="Footer Placeholder 5">
            <a:extLst>
              <a:ext uri="{FF2B5EF4-FFF2-40B4-BE49-F238E27FC236}">
                <a16:creationId xmlns:a16="http://schemas.microsoft.com/office/drawing/2014/main" id="{C9F3FDD5-F27E-4E0A-926A-E7A9F4F67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F6D273-BCCC-41AB-A5BE-5CDC0EEAB66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374761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409C6-5A3F-4862-8280-A797A0137B5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02E21C-B24D-4DFC-8773-3780125EE3C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87EFB3-20D4-4D98-A607-308DE37213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E2EE6F-9AAB-4E79-8622-27E18A6FD1BD}"/>
              </a:ext>
            </a:extLst>
          </p:cNvPr>
          <p:cNvSpPr>
            <a:spLocks noGrp="1"/>
          </p:cNvSpPr>
          <p:nvPr>
            <p:ph type="dt" sz="half" idx="10"/>
          </p:nvPr>
        </p:nvSpPr>
        <p:spPr/>
        <p:txBody>
          <a:bodyPr/>
          <a:lstStyle/>
          <a:p>
            <a:fld id="{4A8F1692-9F8D-411A-9C16-425555511FE8}" type="datetimeFigureOut">
              <a:rPr lang="en-US" smtClean="0"/>
              <a:t>4/6/2022</a:t>
            </a:fld>
            <a:endParaRPr lang="en-US"/>
          </a:p>
        </p:txBody>
      </p:sp>
      <p:sp>
        <p:nvSpPr>
          <p:cNvPr id="6" name="Footer Placeholder 5">
            <a:extLst>
              <a:ext uri="{FF2B5EF4-FFF2-40B4-BE49-F238E27FC236}">
                <a16:creationId xmlns:a16="http://schemas.microsoft.com/office/drawing/2014/main" id="{A71284BD-6CCB-4CAD-B3D3-9FA3B01D0B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5C7652-FAAD-4379-BD84-DB4662A1D82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9322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tile tx="0" ty="0" sx="100000" sy="100000" flip="none" algn="tl"/>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2B293A-E929-45EC-B172-A52F9F0FD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F1692-9F8D-411A-9C16-425555511FE8}" type="datetimeFigureOut">
              <a:rPr lang="en-US" smtClean="0"/>
              <a:t>4/6/2022</a:t>
            </a:fld>
            <a:endParaRPr lang="en-US"/>
          </a:p>
        </p:txBody>
      </p:sp>
      <p:sp>
        <p:nvSpPr>
          <p:cNvPr id="5" name="Footer Placeholder 4">
            <a:extLst>
              <a:ext uri="{FF2B5EF4-FFF2-40B4-BE49-F238E27FC236}">
                <a16:creationId xmlns:a16="http://schemas.microsoft.com/office/drawing/2014/main" id="{3575E5DC-538A-47F7-A859-B3EC7F3C56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307D87-B1F1-48B7-87DE-C6DFF3739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251A6-B550-4BE8-B3BA-DA9D45F97ABA}" type="slidenum">
              <a:rPr lang="en-US" smtClean="0"/>
              <a:t>‹#›</a:t>
            </a:fld>
            <a:endParaRPr lang="en-US"/>
          </a:p>
        </p:txBody>
      </p:sp>
      <p:cxnSp>
        <p:nvCxnSpPr>
          <p:cNvPr id="12" name="Straight Connector 11">
            <a:extLst>
              <a:ext uri="{FF2B5EF4-FFF2-40B4-BE49-F238E27FC236}">
                <a16:creationId xmlns:a16="http://schemas.microsoft.com/office/drawing/2014/main" id="{A9F950BE-4E64-4452-AC0B-9810ED614D97}"/>
              </a:ext>
            </a:extLst>
          </p:cNvPr>
          <p:cNvCxnSpPr/>
          <p:nvPr userDrawn="1"/>
        </p:nvCxnSpPr>
        <p:spPr>
          <a:xfrm>
            <a:off x="0" y="0"/>
            <a:ext cx="12192000" cy="0"/>
          </a:xfrm>
          <a:prstGeom prst="line">
            <a:avLst/>
          </a:prstGeom>
          <a:ln w="66675" cmpd="thickThi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A5E837-23AE-46BA-9089-2A740991D032}"/>
              </a:ext>
            </a:extLst>
          </p:cNvPr>
          <p:cNvCxnSpPr/>
          <p:nvPr userDrawn="1"/>
        </p:nvCxnSpPr>
        <p:spPr>
          <a:xfrm>
            <a:off x="0" y="6858000"/>
            <a:ext cx="12192000" cy="0"/>
          </a:xfrm>
          <a:prstGeom prst="line">
            <a:avLst/>
          </a:prstGeom>
          <a:ln w="66675" cmpd="thinThick"/>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6860469-0E52-49D0-B73F-73ABCDA2F281}"/>
              </a:ext>
            </a:extLst>
          </p:cNvPr>
          <p:cNvCxnSpPr/>
          <p:nvPr userDrawn="1"/>
        </p:nvCxnSpPr>
        <p:spPr>
          <a:xfrm>
            <a:off x="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C1A378-A5AC-42CE-B712-1B04FCAB40FB}"/>
              </a:ext>
            </a:extLst>
          </p:cNvPr>
          <p:cNvCxnSpPr/>
          <p:nvPr userDrawn="1"/>
        </p:nvCxnSpPr>
        <p:spPr>
          <a:xfrm>
            <a:off x="0" y="0"/>
            <a:ext cx="0" cy="6858000"/>
          </a:xfrm>
          <a:prstGeom prst="line">
            <a:avLst/>
          </a:prstGeom>
          <a:ln w="66675" cmpd="thinThick"/>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C6CBE7-8EBE-47A5-B0FA-121905B3B785}"/>
              </a:ext>
            </a:extLst>
          </p:cNvPr>
          <p:cNvCxnSpPr/>
          <p:nvPr userDrawn="1"/>
        </p:nvCxnSpPr>
        <p:spPr>
          <a:xfrm>
            <a:off x="12192000" y="0"/>
            <a:ext cx="0" cy="6858000"/>
          </a:xfrm>
          <a:prstGeom prst="line">
            <a:avLst/>
          </a:prstGeom>
          <a:ln w="66675" cmpd="thickThi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D1CB58C-7B13-44E2-ADB1-62411974EB11}"/>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b="3266"/>
          <a:stretch/>
        </p:blipFill>
        <p:spPr>
          <a:xfrm>
            <a:off x="68425" y="32657"/>
            <a:ext cx="12055150" cy="6792685"/>
          </a:xfrm>
          <a:prstGeom prst="rect">
            <a:avLst/>
          </a:prstGeom>
        </p:spPr>
      </p:pic>
    </p:spTree>
    <p:extLst>
      <p:ext uri="{BB962C8B-B14F-4D97-AF65-F5344CB8AC3E}">
        <p14:creationId xmlns:p14="http://schemas.microsoft.com/office/powerpoint/2010/main" val="2820330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blogtailieu.com/" TargetMode="External"/><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jp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F11DBE-D7E8-420A-A853-43C452BD1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extBox 3">
            <a:extLst>
              <a:ext uri="{FF2B5EF4-FFF2-40B4-BE49-F238E27FC236}">
                <a16:creationId xmlns:a16="http://schemas.microsoft.com/office/drawing/2014/main" id="{195DABC0-EE0A-4850-94B2-8526623346CA}"/>
              </a:ext>
            </a:extLst>
          </p:cNvPr>
          <p:cNvSpPr txBox="1"/>
          <p:nvPr/>
        </p:nvSpPr>
        <p:spPr>
          <a:xfrm>
            <a:off x="2685207" y="364565"/>
            <a:ext cx="7994354" cy="707886"/>
          </a:xfrm>
          <a:prstGeom prst="rect">
            <a:avLst/>
          </a:prstGeom>
          <a:noFill/>
        </p:spPr>
        <p:txBody>
          <a:bodyPr wrap="square" rtlCol="0">
            <a:sp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BÀI </a:t>
            </a:r>
            <a:r>
              <a:rPr lang="en-US" sz="4000" b="1" dirty="0" smtClean="0">
                <a:solidFill>
                  <a:srgbClr val="0070C0"/>
                </a:solidFill>
                <a:latin typeface="Times New Roman" panose="02020603050405020304" pitchFamily="18" charset="0"/>
                <a:cs typeface="Times New Roman" panose="02020603050405020304" pitchFamily="18" charset="0"/>
              </a:rPr>
              <a:t>8: NÉT ĐẸP VĂN HOÁ VIỆT</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A0FB95A-F9D1-45D4-A2C5-06E7D83C4E64}"/>
              </a:ext>
            </a:extLst>
          </p:cNvPr>
          <p:cNvSpPr txBox="1"/>
          <p:nvPr/>
        </p:nvSpPr>
        <p:spPr>
          <a:xfrm>
            <a:off x="3582764" y="991357"/>
            <a:ext cx="6199239" cy="707886"/>
          </a:xfrm>
          <a:prstGeom prst="rect">
            <a:avLst/>
          </a:prstGeom>
          <a:noFill/>
        </p:spPr>
        <p:txBody>
          <a:bodyPr wrap="square" rtlCol="0">
            <a:spAutoFit/>
          </a:bodyPr>
          <a:lstStyle/>
          <a:p>
            <a:pPr algn="ctr"/>
            <a:r>
              <a:rPr lang="en-US" sz="4000" i="1" dirty="0" smtClean="0">
                <a:solidFill>
                  <a:srgbClr val="7030A0"/>
                </a:solidFill>
                <a:latin typeface="Times New Roman" panose="02020603050405020304" pitchFamily="18" charset="0"/>
                <a:cs typeface="Times New Roman" panose="02020603050405020304" pitchFamily="18" charset="0"/>
              </a:rPr>
              <a:t>(</a:t>
            </a:r>
            <a:r>
              <a:rPr lang="en-US" sz="4000" i="1" dirty="0" err="1" smtClean="0">
                <a:solidFill>
                  <a:srgbClr val="7030A0"/>
                </a:solidFill>
                <a:latin typeface="Times New Roman" panose="02020603050405020304" pitchFamily="18" charset="0"/>
                <a:cs typeface="Times New Roman" panose="02020603050405020304" pitchFamily="18" charset="0"/>
              </a:rPr>
              <a:t>Văn</a:t>
            </a:r>
            <a:r>
              <a:rPr lang="en-US" sz="4000" i="1" dirty="0" smtClean="0">
                <a:solidFill>
                  <a:srgbClr val="7030A0"/>
                </a:solidFill>
                <a:latin typeface="Times New Roman" panose="02020603050405020304" pitchFamily="18" charset="0"/>
                <a:cs typeface="Times New Roman" panose="02020603050405020304" pitchFamily="18" charset="0"/>
              </a:rPr>
              <a:t> </a:t>
            </a:r>
            <a:r>
              <a:rPr lang="en-US" sz="4000" i="1" dirty="0" err="1" smtClean="0">
                <a:solidFill>
                  <a:srgbClr val="7030A0"/>
                </a:solidFill>
                <a:latin typeface="Times New Roman" panose="02020603050405020304" pitchFamily="18" charset="0"/>
                <a:cs typeface="Times New Roman" panose="02020603050405020304" pitchFamily="18" charset="0"/>
              </a:rPr>
              <a:t>bản</a:t>
            </a:r>
            <a:r>
              <a:rPr lang="en-US" sz="4000" i="1" dirty="0" smtClean="0">
                <a:solidFill>
                  <a:srgbClr val="7030A0"/>
                </a:solidFill>
                <a:latin typeface="Times New Roman" panose="02020603050405020304" pitchFamily="18" charset="0"/>
                <a:cs typeface="Times New Roman" panose="02020603050405020304" pitchFamily="18" charset="0"/>
              </a:rPr>
              <a:t> </a:t>
            </a:r>
            <a:r>
              <a:rPr lang="en-US" sz="4000" i="1" dirty="0" err="1" smtClean="0">
                <a:solidFill>
                  <a:srgbClr val="7030A0"/>
                </a:solidFill>
                <a:latin typeface="Times New Roman" panose="02020603050405020304" pitchFamily="18" charset="0"/>
                <a:cs typeface="Times New Roman" panose="02020603050405020304" pitchFamily="18" charset="0"/>
              </a:rPr>
              <a:t>thông</a:t>
            </a:r>
            <a:r>
              <a:rPr lang="en-US" sz="4000" i="1" dirty="0" smtClean="0">
                <a:solidFill>
                  <a:srgbClr val="7030A0"/>
                </a:solidFill>
                <a:latin typeface="Times New Roman" panose="02020603050405020304" pitchFamily="18" charset="0"/>
                <a:cs typeface="Times New Roman" panose="02020603050405020304" pitchFamily="18" charset="0"/>
              </a:rPr>
              <a:t> tin)</a:t>
            </a:r>
            <a:endParaRPr lang="en-US" sz="4000" i="1" dirty="0">
              <a:solidFill>
                <a:srgbClr val="7030A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65CFE94-99FC-4697-A83B-4CE42C598F1F}"/>
              </a:ext>
            </a:extLst>
          </p:cNvPr>
          <p:cNvSpPr txBox="1"/>
          <p:nvPr/>
        </p:nvSpPr>
        <p:spPr>
          <a:xfrm>
            <a:off x="3810722" y="5662718"/>
            <a:ext cx="6272981"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Giáo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LÊ VĂN BÌNH</a:t>
            </a:r>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5060D0C-5F3E-4FE5-8034-952AE9C48E65}"/>
              </a:ext>
            </a:extLst>
          </p:cNvPr>
          <p:cNvSpPr txBox="1"/>
          <p:nvPr/>
        </p:nvSpPr>
        <p:spPr>
          <a:xfrm>
            <a:off x="3810722" y="6062828"/>
            <a:ext cx="7398398"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THCS </a:t>
            </a:r>
            <a:r>
              <a:rPr lang="en-US" sz="2000" dirty="0" smtClean="0">
                <a:latin typeface="Times New Roman" panose="02020603050405020304" pitchFamily="18" charset="0"/>
                <a:cs typeface="Times New Roman" panose="02020603050405020304" pitchFamily="18" charset="0"/>
              </a:rPr>
              <a:t>LƯƠNG THẾ VINH-QUY NHƠN-BÌNH ĐỊNH</a:t>
            </a:r>
            <a:endParaRPr lang="en-US" sz="2000" dirty="0">
              <a:latin typeface="Times New Roman" panose="02020603050405020304" pitchFamily="18" charset="0"/>
              <a:cs typeface="Times New Roman" panose="02020603050405020304" pitchFamily="18" charset="0"/>
            </a:endParaRPr>
          </a:p>
        </p:txBody>
      </p:sp>
      <p:sp>
        <p:nvSpPr>
          <p:cNvPr id="8" name="WordArt 393"/>
          <p:cNvSpPr>
            <a:spLocks noChangeArrowheads="1" noChangeShapeType="1" noTextEdit="1"/>
          </p:cNvSpPr>
          <p:nvPr/>
        </p:nvSpPr>
        <p:spPr bwMode="auto">
          <a:xfrm>
            <a:off x="5123537" y="3226058"/>
            <a:ext cx="3302000" cy="523875"/>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0000"/>
                  </a:solidFill>
                  <a:round/>
                  <a:headEnd/>
                  <a:tailEnd/>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 VĂN 7</a:t>
            </a:r>
            <a:endParaRPr lang="en-US" sz="3600" b="1" kern="10" dirty="0">
              <a:ln w="9525">
                <a:solidFill>
                  <a:srgbClr val="FF0000"/>
                </a:solidFill>
                <a:round/>
                <a:headEnd/>
                <a:tailEnd/>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866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BA9E59-FB1F-444B-AC36-7A41B8E6B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B57C374-473F-40EF-ADF1-26917F687C1A}"/>
              </a:ext>
            </a:extLst>
          </p:cNvPr>
          <p:cNvSpPr txBox="1"/>
          <p:nvPr/>
        </p:nvSpPr>
        <p:spPr>
          <a:xfrm>
            <a:off x="2538169" y="3105834"/>
            <a:ext cx="7484372" cy="646331"/>
          </a:xfrm>
          <a:prstGeom prst="rect">
            <a:avLst/>
          </a:prstGeom>
          <a:noFill/>
        </p:spPr>
        <p:txBody>
          <a:bodyPr wrap="square" rtlCol="0">
            <a:spAutoFit/>
          </a:bodyPr>
          <a:lstStyle/>
          <a:p>
            <a:pPr algn="ctr"/>
            <a:r>
              <a:rPr lang="en-US" sz="3600" b="1" dirty="0">
                <a:solidFill>
                  <a:schemeClr val="accent6">
                    <a:lumMod val="50000"/>
                  </a:schemeClr>
                </a:solidFill>
                <a:latin typeface="Times New Roman" panose="02020603050405020304" pitchFamily="18" charset="0"/>
                <a:cs typeface="Times New Roman" panose="02020603050405020304" pitchFamily="18" charset="0"/>
              </a:rPr>
              <a:t>I. TRẢI NGHIỆM CÙNG VĂN BẢN</a:t>
            </a:r>
          </a:p>
        </p:txBody>
      </p:sp>
    </p:spTree>
    <p:extLst>
      <p:ext uri="{BB962C8B-B14F-4D97-AF65-F5344CB8AC3E}">
        <p14:creationId xmlns:p14="http://schemas.microsoft.com/office/powerpoint/2010/main" val="1949119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9B3FEE-9D18-4FA5-A607-9EE451E8CABB}"/>
              </a:ext>
            </a:extLst>
          </p:cNvPr>
          <p:cNvSpPr txBox="1"/>
          <p:nvPr/>
        </p:nvSpPr>
        <p:spPr>
          <a:xfrm>
            <a:off x="382694" y="947256"/>
            <a:ext cx="4529275" cy="369332"/>
          </a:xfrm>
          <a:prstGeom prst="rect">
            <a:avLst/>
          </a:prstGeom>
          <a:noFill/>
        </p:spPr>
        <p:txBody>
          <a:bodyPr wrap="square" rtlCol="0">
            <a:spAutoFit/>
          </a:bodyPr>
          <a:lstStyle/>
          <a:p>
            <a:r>
              <a:rPr lang="en-US" b="1" dirty="0">
                <a:solidFill>
                  <a:srgbClr val="002060"/>
                </a:solidFill>
                <a:latin typeface="Times New Roman" panose="02020603050405020304" pitchFamily="18" charset="0"/>
                <a:cs typeface="Times New Roman" panose="02020603050405020304" pitchFamily="18" charset="0"/>
              </a:rPr>
              <a:t>I. TRẢI NGHIỆM CÙNG VĂN BẢN</a:t>
            </a:r>
          </a:p>
        </p:txBody>
      </p:sp>
      <p:sp>
        <p:nvSpPr>
          <p:cNvPr id="8" name="TextBox 7">
            <a:extLst>
              <a:ext uri="{FF2B5EF4-FFF2-40B4-BE49-F238E27FC236}">
                <a16:creationId xmlns:a16="http://schemas.microsoft.com/office/drawing/2014/main" id="{4CB81AD7-3E49-49D2-8DAF-0E0DF2F057B2}"/>
              </a:ext>
            </a:extLst>
          </p:cNvPr>
          <p:cNvSpPr txBox="1"/>
          <p:nvPr/>
        </p:nvSpPr>
        <p:spPr>
          <a:xfrm>
            <a:off x="382694" y="1224255"/>
            <a:ext cx="3704253" cy="369332"/>
          </a:xfrm>
          <a:prstGeom prst="rect">
            <a:avLst/>
          </a:prstGeom>
          <a:noFill/>
        </p:spPr>
        <p:txBody>
          <a:bodyPr wrap="square" rtlCol="0">
            <a:spAutoFit/>
          </a:bodyPr>
          <a:lstStyle/>
          <a:p>
            <a:r>
              <a:rPr lang="en-US" b="1" dirty="0">
                <a:solidFill>
                  <a:srgbClr val="002060"/>
                </a:solidFill>
                <a:latin typeface="Times New Roman" panose="02020603050405020304" pitchFamily="18" charset="0"/>
                <a:cs typeface="Times New Roman" panose="02020603050405020304" pitchFamily="18" charset="0"/>
              </a:rPr>
              <a:t>1. </a:t>
            </a:r>
            <a:r>
              <a:rPr lang="en-US" b="1" dirty="0" err="1" smtClean="0">
                <a:solidFill>
                  <a:srgbClr val="002060"/>
                </a:solidFill>
                <a:latin typeface="Times New Roman" panose="02020603050405020304" pitchFamily="18" charset="0"/>
                <a:cs typeface="Times New Roman" panose="02020603050405020304" pitchFamily="18" charset="0"/>
              </a:rPr>
              <a:t>Chuẩn</a:t>
            </a:r>
            <a:r>
              <a:rPr lang="en-US" b="1" dirty="0" smtClean="0">
                <a:solidFill>
                  <a:srgbClr val="002060"/>
                </a:solidFill>
                <a:latin typeface="Times New Roman" panose="02020603050405020304" pitchFamily="18" charset="0"/>
                <a:cs typeface="Times New Roman" panose="02020603050405020304" pitchFamily="18" charset="0"/>
              </a:rPr>
              <a:t> bị </a:t>
            </a:r>
            <a:r>
              <a:rPr lang="en-US" b="1" dirty="0" err="1" smtClean="0">
                <a:solidFill>
                  <a:srgbClr val="002060"/>
                </a:solidFill>
                <a:latin typeface="Times New Roman" panose="02020603050405020304" pitchFamily="18" charset="0"/>
                <a:cs typeface="Times New Roman" panose="02020603050405020304" pitchFamily="18" charset="0"/>
              </a:rPr>
              <a:t>đọc</a:t>
            </a:r>
            <a:r>
              <a:rPr lang="en-US" b="1" dirty="0" smtClean="0">
                <a:solidFill>
                  <a:srgbClr val="002060"/>
                </a:solidFill>
                <a:latin typeface="Times New Roman" panose="02020603050405020304" pitchFamily="18" charset="0"/>
                <a:cs typeface="Times New Roman" panose="02020603050405020304" pitchFamily="18" charset="0"/>
              </a:rPr>
              <a:t>:</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B7F79CC3-24CF-4E87-9962-F234261566EF}"/>
              </a:ext>
            </a:extLst>
          </p:cNvPr>
          <p:cNvSpPr txBox="1"/>
          <p:nvPr/>
        </p:nvSpPr>
        <p:spPr>
          <a:xfrm>
            <a:off x="495583" y="4959544"/>
            <a:ext cx="5194017" cy="156966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hoạ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cờ</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7E17F848-9198-4461-BB38-458D5DD47C55}"/>
              </a:ext>
            </a:extLst>
          </p:cNvPr>
          <p:cNvSpPr txBox="1"/>
          <p:nvPr/>
        </p:nvSpPr>
        <p:spPr>
          <a:xfrm>
            <a:off x="6602592" y="2046453"/>
            <a:ext cx="5248084" cy="1938992"/>
          </a:xfrm>
          <a:prstGeom prst="rect">
            <a:avLst/>
          </a:prstGeom>
          <a:blipFill>
            <a:blip r:embed="rId2"/>
            <a:tile tx="0" ty="0" sx="100000" sy="100000" flip="none" algn="tl"/>
          </a:blipFill>
          <a:scene3d>
            <a:camera prst="orthographicFront"/>
            <a:lightRig rig="threePt" dir="t"/>
          </a:scene3d>
          <a:sp3d>
            <a:bevelT w="139700" h="139700" prst="divot"/>
          </a:sp3d>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Cách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chơi</a:t>
            </a:r>
            <a:r>
              <a:rPr lang="en-US" sz="2400" dirty="0" smtClean="0">
                <a:latin typeface="Times New Roman" panose="02020603050405020304" pitchFamily="18" charset="0"/>
                <a:cs typeface="Times New Roman" panose="02020603050405020304" pitchFamily="18" charset="0"/>
              </a:rPr>
              <a:t> …</a:t>
            </a:r>
          </a:p>
          <a:p>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Tạo không khí vui vẻ, thi đua, tính tập thể, tinh thần đoàn kết khi chơi.</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Users\Admin\Desktop\CUOP CO.png"/>
          <p:cNvPicPr/>
          <p:nvPr/>
        </p:nvPicPr>
        <p:blipFill>
          <a:blip r:embed="rId3">
            <a:extLst>
              <a:ext uri="{28A0092B-C50C-407E-A947-70E740481C1C}">
                <a14:useLocalDpi xmlns:a14="http://schemas.microsoft.com/office/drawing/2010/main" val="0"/>
              </a:ext>
            </a:extLst>
          </a:blip>
          <a:srcRect/>
          <a:stretch>
            <a:fillRect/>
          </a:stretch>
        </p:blipFill>
        <p:spPr bwMode="auto">
          <a:xfrm>
            <a:off x="969398" y="1902109"/>
            <a:ext cx="3828234" cy="2760202"/>
          </a:xfrm>
          <a:prstGeom prst="rect">
            <a:avLst/>
          </a:prstGeom>
          <a:noFill/>
          <a:ln>
            <a:noFill/>
          </a:ln>
        </p:spPr>
      </p:pic>
      <p:sp>
        <p:nvSpPr>
          <p:cNvPr id="11" name="TextBox 10">
            <a:extLst>
              <a:ext uri="{FF2B5EF4-FFF2-40B4-BE49-F238E27FC236}">
                <a16:creationId xmlns:a16="http://schemas.microsoft.com/office/drawing/2014/main" id="{B8C1E836-4924-4C70-82DE-A777ED298D60}"/>
              </a:ext>
            </a:extLst>
          </p:cNvPr>
          <p:cNvSpPr txBox="1"/>
          <p:nvPr/>
        </p:nvSpPr>
        <p:spPr>
          <a:xfrm>
            <a:off x="3470633" y="19299"/>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cs typeface="Times New Roman" panose="02020603050405020304" pitchFamily="18" charset="0"/>
              </a:rPr>
              <a:t>TRÒ CHƠI CƯỚP CỜ</a:t>
            </a:r>
            <a:endParaRPr lang="en-US" sz="3200" b="1" dirty="0">
              <a:solidFill>
                <a:srgbClr val="002060"/>
              </a:solidFill>
              <a:latin typeface="Times New Roman" panose="02020603050405020304" pitchFamily="18" charset="0"/>
              <a:cs typeface="Times New Roman" panose="02020603050405020304" pitchFamily="18" charset="0"/>
            </a:endParaRPr>
          </a:p>
          <a:p>
            <a:r>
              <a:rPr lang="en-US" b="1" i="1" dirty="0">
                <a:solidFill>
                  <a:srgbClr val="002060"/>
                </a:solidFill>
                <a:latin typeface="#9Slide05 Claudia" pitchFamily="2" charset="0"/>
                <a:cs typeface="Times New Roman" panose="02020603050405020304" pitchFamily="18" charset="0"/>
              </a:rPr>
              <a:t>                                          </a:t>
            </a:r>
            <a:r>
              <a:rPr lang="en-US" dirty="0" smtClean="0"/>
              <a:t>(</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spTree>
    <p:extLst>
      <p:ext uri="{BB962C8B-B14F-4D97-AF65-F5344CB8AC3E}">
        <p14:creationId xmlns:p14="http://schemas.microsoft.com/office/powerpoint/2010/main" val="35477812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9B3FEE-9D18-4FA5-A607-9EE451E8CABB}"/>
              </a:ext>
            </a:extLst>
          </p:cNvPr>
          <p:cNvSpPr txBox="1"/>
          <p:nvPr/>
        </p:nvSpPr>
        <p:spPr>
          <a:xfrm>
            <a:off x="6603021" y="970988"/>
            <a:ext cx="5185565"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I. TRẢI NGHIỆM CÙNG VĂN BẢN</a:t>
            </a:r>
          </a:p>
        </p:txBody>
      </p:sp>
      <p:sp>
        <p:nvSpPr>
          <p:cNvPr id="8" name="TextBox 7">
            <a:extLst>
              <a:ext uri="{FF2B5EF4-FFF2-40B4-BE49-F238E27FC236}">
                <a16:creationId xmlns:a16="http://schemas.microsoft.com/office/drawing/2014/main" id="{4CB81AD7-3E49-49D2-8DAF-0E0DF2F057B2}"/>
              </a:ext>
            </a:extLst>
          </p:cNvPr>
          <p:cNvSpPr txBox="1"/>
          <p:nvPr/>
        </p:nvSpPr>
        <p:spPr>
          <a:xfrm>
            <a:off x="6603021" y="1410218"/>
            <a:ext cx="3704253"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1. </a:t>
            </a:r>
            <a:r>
              <a:rPr lang="en-US" sz="2400" b="1" dirty="0" err="1" smtClean="0">
                <a:solidFill>
                  <a:srgbClr val="002060"/>
                </a:solidFill>
                <a:latin typeface="Times New Roman" panose="02020603050405020304" pitchFamily="18" charset="0"/>
                <a:cs typeface="Times New Roman" panose="02020603050405020304" pitchFamily="18" charset="0"/>
              </a:rPr>
              <a:t>Chuẩn</a:t>
            </a:r>
            <a:r>
              <a:rPr lang="en-US" sz="2400" b="1" dirty="0" smtClean="0">
                <a:solidFill>
                  <a:srgbClr val="002060"/>
                </a:solidFill>
                <a:latin typeface="Times New Roman" panose="02020603050405020304" pitchFamily="18" charset="0"/>
                <a:cs typeface="Times New Roman" panose="02020603050405020304" pitchFamily="18" charset="0"/>
              </a:rPr>
              <a:t> bị </a:t>
            </a:r>
            <a:r>
              <a:rPr lang="en-US" sz="2400" b="1" dirty="0" err="1" smtClean="0">
                <a:solidFill>
                  <a:srgbClr val="002060"/>
                </a:solidFill>
                <a:latin typeface="Times New Roman" panose="02020603050405020304" pitchFamily="18" charset="0"/>
                <a:cs typeface="Times New Roman" panose="02020603050405020304" pitchFamily="18" charset="0"/>
              </a:rPr>
              <a:t>đọc</a:t>
            </a:r>
            <a:r>
              <a:rPr lang="en-US"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D395EAF4-72EA-46AC-9F31-27D2A15E2A02}"/>
              </a:ext>
            </a:extLst>
          </p:cNvPr>
          <p:cNvCxnSpPr/>
          <p:nvPr/>
        </p:nvCxnSpPr>
        <p:spPr>
          <a:xfrm>
            <a:off x="6096000" y="912454"/>
            <a:ext cx="0" cy="4631305"/>
          </a:xfrm>
          <a:prstGeom prst="line">
            <a:avLst/>
          </a:prstGeom>
          <a:ln w="34925"/>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7E17F848-9198-4461-BB38-458D5DD47C55}"/>
              </a:ext>
            </a:extLst>
          </p:cNvPr>
          <p:cNvSpPr txBox="1"/>
          <p:nvPr/>
        </p:nvSpPr>
        <p:spPr>
          <a:xfrm>
            <a:off x="6603021" y="2428794"/>
            <a:ext cx="5308019"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mục</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cách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tìm</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chỉ </a:t>
            </a:r>
            <a:r>
              <a:rPr lang="en-US" sz="2400" dirty="0" err="1">
                <a:latin typeface="Times New Roman" panose="02020603050405020304" pitchFamily="18" charset="0"/>
                <a:cs typeface="Times New Roman" panose="02020603050405020304" pitchFamily="18" charset="0"/>
              </a:rPr>
              <a:t>trình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p>
        </p:txBody>
      </p:sp>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5494890-2EBA-43B5-8154-D580DF8358E4}"/>
              </a:ext>
            </a:extLst>
          </p:cNvPr>
          <p:cNvSpPr txBox="1"/>
          <p:nvPr/>
        </p:nvSpPr>
        <p:spPr>
          <a:xfrm>
            <a:off x="6603021" y="1849448"/>
            <a:ext cx="3704253"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2. </a:t>
            </a:r>
            <a:r>
              <a:rPr lang="en-US" sz="2400" b="1" dirty="0" err="1" smtClean="0">
                <a:solidFill>
                  <a:srgbClr val="002060"/>
                </a:solidFill>
                <a:latin typeface="Times New Roman" panose="02020603050405020304" pitchFamily="18" charset="0"/>
                <a:cs typeface="Times New Roman" panose="02020603050405020304" pitchFamily="18" charset="0"/>
              </a:rPr>
              <a:t>Đọc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văn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bản</a:t>
            </a:r>
            <a:r>
              <a:rPr lang="en-US"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4FB416D-0ADF-4032-8293-A4060D859836}"/>
              </a:ext>
            </a:extLst>
          </p:cNvPr>
          <p:cNvSpPr txBox="1"/>
          <p:nvPr/>
        </p:nvSpPr>
        <p:spPr>
          <a:xfrm>
            <a:off x="6447409" y="3575232"/>
            <a:ext cx="5308019"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Tư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chỉ </a:t>
            </a:r>
            <a:r>
              <a:rPr lang="en-US" sz="2400" dirty="0" err="1">
                <a:latin typeface="Times New Roman" panose="02020603050405020304" pitchFamily="18" charset="0"/>
                <a:cs typeface="Times New Roman" panose="02020603050405020304" pitchFamily="18" charset="0"/>
              </a:rPr>
              <a:t>trình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theo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kết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thúc</a:t>
            </a:r>
            <a:r>
              <a:rPr lang="en-US" sz="2400" i="1" dirty="0">
                <a:latin typeface="Times New Roman" panose="02020603050405020304" pitchFamily="18" charset="0"/>
                <a:cs typeface="Times New Roman" panose="02020603050405020304" pitchFamily="18" charset="0"/>
              </a:rPr>
              <a:t> </a:t>
            </a:r>
          </a:p>
        </p:txBody>
      </p:sp>
      <p:sp>
        <p:nvSpPr>
          <p:cNvPr id="41" name="TextBox 40">
            <a:extLst>
              <a:ext uri="{FF2B5EF4-FFF2-40B4-BE49-F238E27FC236}">
                <a16:creationId xmlns:a16="http://schemas.microsoft.com/office/drawing/2014/main" id="{B8C1E836-4924-4C70-82DE-A777ED298D60}"/>
              </a:ext>
            </a:extLst>
          </p:cNvPr>
          <p:cNvSpPr txBox="1"/>
          <p:nvPr/>
        </p:nvSpPr>
        <p:spPr>
          <a:xfrm>
            <a:off x="3470633" y="19299"/>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cs typeface="Times New Roman" panose="02020603050405020304" pitchFamily="18" charset="0"/>
              </a:rPr>
              <a:t>TRÒ CHƠI CƯỚP CỜ</a:t>
            </a:r>
            <a:endParaRPr lang="en-US" sz="3200" b="1" dirty="0">
              <a:solidFill>
                <a:srgbClr val="002060"/>
              </a:solidFill>
              <a:latin typeface="Times New Roman" panose="02020603050405020304" pitchFamily="18" charset="0"/>
              <a:cs typeface="Times New Roman" panose="02020603050405020304" pitchFamily="18" charset="0"/>
            </a:endParaRPr>
          </a:p>
          <a:p>
            <a:r>
              <a:rPr lang="en-US" b="1" i="1" dirty="0">
                <a:solidFill>
                  <a:srgbClr val="002060"/>
                </a:solidFill>
                <a:latin typeface="#9Slide05 Claudia" pitchFamily="2" charset="0"/>
                <a:cs typeface="Times New Roman" panose="02020603050405020304" pitchFamily="18" charset="0"/>
              </a:rPr>
              <a:t>                                          </a:t>
            </a:r>
            <a:r>
              <a:rPr lang="en-US" dirty="0" smtClean="0"/>
              <a:t>(</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60" y="1119452"/>
            <a:ext cx="4692209" cy="23376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61" y="3575232"/>
            <a:ext cx="4647781" cy="2712679"/>
          </a:xfrm>
          <a:prstGeom prst="rect">
            <a:avLst/>
          </a:prstGeom>
        </p:spPr>
      </p:pic>
    </p:spTree>
    <p:extLst>
      <p:ext uri="{BB962C8B-B14F-4D97-AF65-F5344CB8AC3E}">
        <p14:creationId xmlns:p14="http://schemas.microsoft.com/office/powerpoint/2010/main" val="1926429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barn(inVertical)">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arn(inVertical)">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01614-FFAC-48B4-B0D3-740A72655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4" name="TextBox 3">
            <a:extLst>
              <a:ext uri="{FF2B5EF4-FFF2-40B4-BE49-F238E27FC236}">
                <a16:creationId xmlns:a16="http://schemas.microsoft.com/office/drawing/2014/main" id="{6D82486B-05BF-43F6-AA5E-3182B8EA32E0}"/>
              </a:ext>
            </a:extLst>
          </p:cNvPr>
          <p:cNvSpPr txBox="1"/>
          <p:nvPr/>
        </p:nvSpPr>
        <p:spPr>
          <a:xfrm>
            <a:off x="2989005" y="3844413"/>
            <a:ext cx="3038168" cy="523220"/>
          </a:xfrm>
          <a:prstGeom prst="rect">
            <a:avLst/>
          </a:prstGeom>
          <a:noFill/>
        </p:spPr>
        <p:txBody>
          <a:bodyPr wrap="square" rtlCol="0">
            <a:spAutoFit/>
          </a:bodyPr>
          <a:lstStyle/>
          <a:p>
            <a:pPr algn="ct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II.SUY </a:t>
            </a:r>
            <a:r>
              <a:rPr lang="en-US" sz="2800" b="1" dirty="0">
                <a:solidFill>
                  <a:schemeClr val="accent6">
                    <a:lumMod val="50000"/>
                  </a:schemeClr>
                </a:solidFill>
                <a:latin typeface="Times New Roman" panose="02020603050405020304" pitchFamily="18" charset="0"/>
                <a:cs typeface="Times New Roman" panose="02020603050405020304" pitchFamily="18" charset="0"/>
              </a:rPr>
              <a:t>NGẪM</a:t>
            </a:r>
          </a:p>
        </p:txBody>
      </p:sp>
      <p:sp>
        <p:nvSpPr>
          <p:cNvPr id="5" name="TextBox 4">
            <a:extLst>
              <a:ext uri="{FF2B5EF4-FFF2-40B4-BE49-F238E27FC236}">
                <a16:creationId xmlns:a16="http://schemas.microsoft.com/office/drawing/2014/main" id="{C72B92EF-857A-4606-B5B9-D46D3D7258CA}"/>
              </a:ext>
            </a:extLst>
          </p:cNvPr>
          <p:cNvSpPr txBox="1"/>
          <p:nvPr/>
        </p:nvSpPr>
        <p:spPr>
          <a:xfrm>
            <a:off x="5520062" y="3845696"/>
            <a:ext cx="3038168" cy="523220"/>
          </a:xfrm>
          <a:prstGeom prst="rect">
            <a:avLst/>
          </a:prstGeom>
          <a:noFill/>
        </p:spPr>
        <p:txBody>
          <a:bodyPr wrap="square" rtlCol="0">
            <a:spAutoFit/>
          </a:bodyPr>
          <a:lstStyle/>
          <a:p>
            <a:pPr algn="ctr"/>
            <a:r>
              <a:rPr lang="en-US" sz="2800" b="1" dirty="0">
                <a:solidFill>
                  <a:schemeClr val="accent6">
                    <a:lumMod val="50000"/>
                  </a:schemeClr>
                </a:solidFill>
                <a:latin typeface="Times New Roman" panose="02020603050405020304" pitchFamily="18" charset="0"/>
                <a:cs typeface="Times New Roman" panose="02020603050405020304" pitchFamily="18" charset="0"/>
              </a:rPr>
              <a:t>VÀ PHẢN HỒI</a:t>
            </a:r>
          </a:p>
        </p:txBody>
      </p:sp>
    </p:spTree>
    <p:extLst>
      <p:ext uri="{BB962C8B-B14F-4D97-AF65-F5344CB8AC3E}">
        <p14:creationId xmlns:p14="http://schemas.microsoft.com/office/powerpoint/2010/main" val="3276606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9B3FEE-9D18-4FA5-A607-9EE451E8CABB}"/>
              </a:ext>
            </a:extLst>
          </p:cNvPr>
          <p:cNvSpPr txBox="1"/>
          <p:nvPr/>
        </p:nvSpPr>
        <p:spPr>
          <a:xfrm>
            <a:off x="454884" y="1019114"/>
            <a:ext cx="3704253" cy="338554"/>
          </a:xfrm>
          <a:prstGeom prst="rect">
            <a:avLst/>
          </a:prstGeom>
          <a:noFill/>
        </p:spPr>
        <p:txBody>
          <a:bodyPr wrap="square" rtlCol="0">
            <a:spAutoFit/>
          </a:bodyPr>
          <a:lstStyle/>
          <a:p>
            <a:r>
              <a:rPr lang="en-US" sz="1600" b="1" dirty="0">
                <a:solidFill>
                  <a:srgbClr val="002060"/>
                </a:solidFill>
                <a:latin typeface="Times New Roman" panose="02020603050405020304" pitchFamily="18" charset="0"/>
                <a:cs typeface="Times New Roman" panose="02020603050405020304" pitchFamily="18" charset="0"/>
              </a:rPr>
              <a:t>I. TRẢI NGHIỆM CÙNG VĂN BẢN</a:t>
            </a:r>
          </a:p>
        </p:txBody>
      </p:sp>
      <p:cxnSp>
        <p:nvCxnSpPr>
          <p:cNvPr id="11" name="Straight Connector 10">
            <a:extLst>
              <a:ext uri="{FF2B5EF4-FFF2-40B4-BE49-F238E27FC236}">
                <a16:creationId xmlns:a16="http://schemas.microsoft.com/office/drawing/2014/main" id="{D395EAF4-72EA-46AC-9F31-27D2A15E2A02}"/>
              </a:ext>
            </a:extLst>
          </p:cNvPr>
          <p:cNvCxnSpPr/>
          <p:nvPr/>
        </p:nvCxnSpPr>
        <p:spPr>
          <a:xfrm>
            <a:off x="6096000" y="912454"/>
            <a:ext cx="0" cy="4631305"/>
          </a:xfrm>
          <a:prstGeom prst="line">
            <a:avLst/>
          </a:prstGeom>
          <a:ln w="34925"/>
        </p:spPr>
        <p:style>
          <a:lnRef idx="3">
            <a:schemeClr val="accent1"/>
          </a:lnRef>
          <a:fillRef idx="0">
            <a:schemeClr val="accent1"/>
          </a:fillRef>
          <a:effectRef idx="2">
            <a:schemeClr val="accent1"/>
          </a:effectRef>
          <a:fontRef idx="minor">
            <a:schemeClr val="tx1"/>
          </a:fontRef>
        </p:style>
      </p:cxnSp>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C38BEB0-7AFF-46E7-B8D9-A3FE59B9C018}"/>
              </a:ext>
            </a:extLst>
          </p:cNvPr>
          <p:cNvSpPr txBox="1"/>
          <p:nvPr/>
        </p:nvSpPr>
        <p:spPr>
          <a:xfrm>
            <a:off x="454883" y="1320929"/>
            <a:ext cx="3704253" cy="338554"/>
          </a:xfrm>
          <a:prstGeom prst="rect">
            <a:avLst/>
          </a:prstGeom>
          <a:noFill/>
        </p:spPr>
        <p:txBody>
          <a:bodyPr wrap="square" rtlCol="0">
            <a:spAutoFit/>
          </a:bodyPr>
          <a:lstStyle/>
          <a:p>
            <a:r>
              <a:rPr lang="en-US" sz="1600" b="1" dirty="0">
                <a:solidFill>
                  <a:srgbClr val="002060"/>
                </a:solidFill>
                <a:latin typeface="Times New Roman" panose="02020603050405020304" pitchFamily="18" charset="0"/>
                <a:cs typeface="Times New Roman" panose="02020603050405020304" pitchFamily="18" charset="0"/>
              </a:rPr>
              <a:t>II. SUY NGẪM VÀ PHẢN HỒI</a:t>
            </a:r>
          </a:p>
        </p:txBody>
      </p:sp>
      <p:graphicFrame>
        <p:nvGraphicFramePr>
          <p:cNvPr id="5" name="!!!Picture 6">
            <a:extLst>
              <a:ext uri="{FF2B5EF4-FFF2-40B4-BE49-F238E27FC236}">
                <a16:creationId xmlns:a16="http://schemas.microsoft.com/office/drawing/2014/main" id="{6866A3EF-3F1A-48F9-BDD0-E335AF10B343}"/>
              </a:ext>
            </a:extLst>
          </p:cNvPr>
          <p:cNvGraphicFramePr>
            <a:graphicFrameLocks noGrp="1"/>
          </p:cNvGraphicFramePr>
          <p:nvPr>
            <p:extLst>
              <p:ext uri="{D42A27DB-BD31-4B8C-83A1-F6EECF244321}">
                <p14:modId xmlns:p14="http://schemas.microsoft.com/office/powerpoint/2010/main" val="2779528417"/>
              </p:ext>
            </p:extLst>
          </p:nvPr>
        </p:nvGraphicFramePr>
        <p:xfrm>
          <a:off x="6479418" y="1491850"/>
          <a:ext cx="5282397" cy="4632960"/>
        </p:xfrm>
        <a:graphic>
          <a:graphicData uri="http://schemas.openxmlformats.org/drawingml/2006/table">
            <a:tbl>
              <a:tblPr firstRow="1" bandRow="1">
                <a:tableStyleId>{5C22544A-7EE6-4342-B048-85BDC9FD1C3A}</a:tableStyleId>
              </a:tblPr>
              <a:tblGrid>
                <a:gridCol w="5282397">
                  <a:extLst>
                    <a:ext uri="{9D8B030D-6E8A-4147-A177-3AD203B41FA5}">
                      <a16:colId xmlns:a16="http://schemas.microsoft.com/office/drawing/2014/main" val="3416650495"/>
                    </a:ext>
                  </a:extLst>
                </a:gridCol>
              </a:tblGrid>
              <a:tr h="674219">
                <a:tc>
                  <a:txBody>
                    <a:bodyPr/>
                    <a:lstStyle/>
                    <a:p>
                      <a:pPr algn="ctr"/>
                      <a:r>
                        <a:rPr lang="en-US" sz="2000" b="1" kern="1200" dirty="0" err="1" smtClean="0">
                          <a:solidFill>
                            <a:srgbClr val="0070C0"/>
                          </a:solidFill>
                          <a:effectLst/>
                          <a:latin typeface="Times New Roman" panose="02020603050405020304" pitchFamily="18" charset="0"/>
                          <a:ea typeface="+mn-ea"/>
                          <a:cs typeface="Times New Roman" panose="02020603050405020304" pitchFamily="18" charset="0"/>
                        </a:rPr>
                        <a:t>Những</a:t>
                      </a:r>
                      <a:r>
                        <a:rPr lang="en-US" sz="20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0070C0"/>
                          </a:solidFill>
                          <a:effectLst/>
                          <a:latin typeface="Times New Roman" panose="02020603050405020304" pitchFamily="18" charset="0"/>
                          <a:ea typeface="+mn-ea"/>
                          <a:cs typeface="Times New Roman" panose="02020603050405020304" pitchFamily="18" charset="0"/>
                        </a:rPr>
                        <a:t>thông</a:t>
                      </a:r>
                      <a:r>
                        <a:rPr lang="en-US" sz="2000" b="1" kern="1200" dirty="0" smtClean="0">
                          <a:solidFill>
                            <a:srgbClr val="0070C0"/>
                          </a:solidFill>
                          <a:effectLst/>
                          <a:latin typeface="Times New Roman" panose="02020603050405020304" pitchFamily="18" charset="0"/>
                          <a:ea typeface="+mn-ea"/>
                          <a:cs typeface="Times New Roman" panose="02020603050405020304" pitchFamily="18" charset="0"/>
                        </a:rPr>
                        <a:t> tin </a:t>
                      </a:r>
                      <a:r>
                        <a:rPr lang="en-US" sz="2000" b="1" kern="1200" dirty="0" err="1" smtClean="0">
                          <a:solidFill>
                            <a:srgbClr val="0070C0"/>
                          </a:solidFill>
                          <a:effectLst/>
                          <a:latin typeface="Times New Roman" panose="02020603050405020304" pitchFamily="18" charset="0"/>
                          <a:ea typeface="+mn-ea"/>
                          <a:cs typeface="Times New Roman" panose="02020603050405020304" pitchFamily="18" charset="0"/>
                        </a:rPr>
                        <a:t>về</a:t>
                      </a:r>
                      <a:r>
                        <a:rPr lang="en-US" sz="20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0070C0"/>
                          </a:solidFill>
                          <a:effectLst/>
                          <a:latin typeface="Times New Roman" panose="02020603050405020304" pitchFamily="18" charset="0"/>
                          <a:ea typeface="+mn-ea"/>
                          <a:cs typeface="Times New Roman" panose="02020603050405020304" pitchFamily="18" charset="0"/>
                        </a:rPr>
                        <a:t>luật</a:t>
                      </a:r>
                      <a:r>
                        <a:rPr lang="en-US" sz="20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0070C0"/>
                          </a:solidFill>
                          <a:effectLst/>
                          <a:latin typeface="Times New Roman" panose="02020603050405020304" pitchFamily="18" charset="0"/>
                          <a:ea typeface="+mn-ea"/>
                          <a:cs typeface="Times New Roman" panose="02020603050405020304" pitchFamily="18" charset="0"/>
                        </a:rPr>
                        <a:t>chơi</a:t>
                      </a:r>
                      <a:r>
                        <a:rPr lang="en-US" sz="20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0070C0"/>
                          </a:solidFill>
                          <a:effectLst/>
                          <a:latin typeface="Times New Roman" panose="02020603050405020304" pitchFamily="18" charset="0"/>
                          <a:ea typeface="+mn-ea"/>
                          <a:cs typeface="Times New Roman" panose="02020603050405020304" pitchFamily="18" charset="0"/>
                        </a:rPr>
                        <a:t>của</a:t>
                      </a:r>
                      <a:r>
                        <a:rPr lang="en-US" sz="20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0070C0"/>
                          </a:solidFill>
                          <a:effectLst/>
                          <a:latin typeface="Times New Roman" panose="02020603050405020304" pitchFamily="18" charset="0"/>
                          <a:ea typeface="+mn-ea"/>
                          <a:cs typeface="Times New Roman" panose="02020603050405020304" pitchFamily="18" charset="0"/>
                        </a:rPr>
                        <a:t>trò</a:t>
                      </a:r>
                      <a:r>
                        <a:rPr lang="en-US" sz="20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0070C0"/>
                          </a:solidFill>
                          <a:effectLst/>
                          <a:latin typeface="Times New Roman" panose="02020603050405020304" pitchFamily="18" charset="0"/>
                          <a:ea typeface="+mn-ea"/>
                          <a:cs typeface="Times New Roman" panose="02020603050405020304" pitchFamily="18" charset="0"/>
                        </a:rPr>
                        <a:t>chơi</a:t>
                      </a:r>
                      <a:r>
                        <a:rPr lang="en-US" sz="20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0070C0"/>
                          </a:solidFill>
                          <a:effectLst/>
                          <a:latin typeface="Times New Roman" panose="02020603050405020304" pitchFamily="18" charset="0"/>
                          <a:ea typeface="+mn-ea"/>
                          <a:cs typeface="Times New Roman" panose="02020603050405020304" pitchFamily="18" charset="0"/>
                        </a:rPr>
                        <a:t>cướp</a:t>
                      </a:r>
                      <a:r>
                        <a:rPr lang="en-US" sz="20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rgbClr val="0070C0"/>
                          </a:solidFill>
                          <a:effectLst/>
                          <a:latin typeface="Times New Roman" panose="02020603050405020304" pitchFamily="18" charset="0"/>
                          <a:ea typeface="+mn-ea"/>
                          <a:cs typeface="Times New Roman" panose="02020603050405020304" pitchFamily="18" charset="0"/>
                        </a:rPr>
                        <a:t>cơ</a:t>
                      </a:r>
                      <a:r>
                        <a:rPr lang="en-US" sz="2000" b="1" kern="1200" dirty="0" smtClean="0">
                          <a:solidFill>
                            <a:srgbClr val="0070C0"/>
                          </a:solidFill>
                          <a:effectLst/>
                          <a:latin typeface="Times New Roman" panose="02020603050405020304" pitchFamily="18" charset="0"/>
                          <a:ea typeface="+mn-ea"/>
                          <a:cs typeface="Times New Roman" panose="02020603050405020304" pitchFamily="18" charset="0"/>
                        </a:rPr>
                        <a:t>̀</a:t>
                      </a:r>
                      <a:endParaRPr lang="en-US" sz="2000" b="1" kern="1200" dirty="0">
                        <a:solidFill>
                          <a:srgbClr val="0070C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6049368"/>
                  </a:ext>
                </a:extLst>
              </a:tr>
              <a:tr h="432797">
                <a:tc>
                  <a:txBody>
                    <a:bodyPr/>
                    <a:lstStyle/>
                    <a:p>
                      <a:r>
                        <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rPr>
                        <a:t>-</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Người chơi ch</a:t>
                      </a:r>
                      <a:r>
                        <a:rPr lang="en-US" sz="2000" u="none" kern="1200" dirty="0" err="1" smtClean="0">
                          <a:solidFill>
                            <a:schemeClr val="dk1"/>
                          </a:solidFill>
                          <a:effectLst/>
                          <a:latin typeface="Times New Roman" panose="02020603050405020304" pitchFamily="18" charset="0"/>
                          <a:ea typeface="+mn-ea"/>
                          <a:cs typeface="Times New Roman" panose="02020603050405020304" pitchFamily="18" charset="0"/>
                        </a:rPr>
                        <a:t>i</a:t>
                      </a:r>
                      <a:r>
                        <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rPr>
                        <a:t>̉</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 đuợc l</a:t>
                      </a:r>
                      <a:r>
                        <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rPr>
                        <a:t>ê</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n cướp c</a:t>
                      </a:r>
                      <a:r>
                        <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rPr>
                        <a:t>ờ</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 k</a:t>
                      </a:r>
                      <a:r>
                        <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rPr>
                        <a:t>hi </a:t>
                      </a:r>
                      <a:r>
                        <a:rPr lang="en-US" sz="2000" u="none" kern="1200" dirty="0" err="1" smtClean="0">
                          <a:solidFill>
                            <a:schemeClr val="dk1"/>
                          </a:solidFill>
                          <a:effectLst/>
                          <a:latin typeface="Times New Roman" panose="02020603050405020304" pitchFamily="18" charset="0"/>
                          <a:ea typeface="+mn-ea"/>
                          <a:cs typeface="Times New Roman" panose="02020603050405020304" pitchFamily="18" charset="0"/>
                        </a:rPr>
                        <a:t>tr</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ọng tài gọi đúng s</a:t>
                      </a:r>
                      <a:r>
                        <a:rPr lang="en-US"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ố</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th</a:t>
                      </a:r>
                      <a:r>
                        <a:rPr lang="en-US"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ứ</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tự của m</a:t>
                      </a:r>
                      <a:r>
                        <a:rPr lang="en-US" sz="2000" u="none" strike="noStrike" kern="1200" dirty="0" err="1" smtClean="0">
                          <a:solidFill>
                            <a:schemeClr val="dk1"/>
                          </a:solidFill>
                          <a:effectLst/>
                          <a:latin typeface="Times New Roman" panose="02020603050405020304" pitchFamily="18" charset="0"/>
                          <a:ea typeface="+mn-ea"/>
                          <a:cs typeface="Times New Roman" panose="02020603050405020304" pitchFamily="18" charset="0"/>
                        </a:rPr>
                        <a:t>i</a:t>
                      </a:r>
                      <a:r>
                        <a:rPr lang="en-US"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nh.</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Chi được đập (vỗ)</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 nhẹ l</a:t>
                      </a:r>
                      <a:r>
                        <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rPr>
                        <a:t>ê</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n người chơi đối phương khi họ cầm cờ</a:t>
                      </a:r>
                      <a:endPar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rPr>
                        <a:t>-</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K</a:t>
                      </a:r>
                      <a:r>
                        <a:rPr lang="en-US"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hi</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người chơi </a:t>
                      </a:r>
                      <a:r>
                        <a:rPr lang="en-US"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đ</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ã </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cầm cờ chạy qua được vạch của đ</a:t>
                      </a:r>
                      <a:r>
                        <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rPr>
                        <a:t>ộ</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i m</a:t>
                      </a:r>
                      <a:r>
                        <a:rPr lang="en-US" sz="2000" u="none" strike="noStrike" kern="1200" dirty="0" err="1" smtClean="0">
                          <a:solidFill>
                            <a:schemeClr val="dk1"/>
                          </a:solidFill>
                          <a:effectLst/>
                          <a:latin typeface="Times New Roman" panose="02020603050405020304" pitchFamily="18" charset="0"/>
                          <a:ea typeface="+mn-ea"/>
                          <a:cs typeface="Times New Roman" panose="02020603050405020304" pitchFamily="18" charset="0"/>
                        </a:rPr>
                        <a:t>i</a:t>
                      </a:r>
                      <a:r>
                        <a:rPr lang="en-US"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nh </a:t>
                      </a:r>
                      <a:r>
                        <a:rPr lang="en-US" sz="2000" u="none" strike="noStrike" kern="1200" dirty="0" err="1" smtClean="0">
                          <a:solidFill>
                            <a:schemeClr val="dk1"/>
                          </a:solidFill>
                          <a:effectLst/>
                          <a:latin typeface="Times New Roman" panose="02020603050405020304" pitchFamily="18" charset="0"/>
                          <a:ea typeface="+mn-ea"/>
                          <a:cs typeface="Times New Roman" panose="02020603050405020304" pitchFamily="18" charset="0"/>
                        </a:rPr>
                        <a:t>thi</a:t>
                      </a:r>
                      <a:r>
                        <a:rPr lang="en-US"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người chơi của đội</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kia k</a:t>
                      </a:r>
                      <a:r>
                        <a:rPr lang="en-US" sz="2000" u="none" strike="noStrike" kern="1200" dirty="0" err="1" smtClean="0">
                          <a:solidFill>
                            <a:schemeClr val="dk1"/>
                          </a:solidFill>
                          <a:effectLst/>
                          <a:latin typeface="Times New Roman" panose="02020603050405020304" pitchFamily="18" charset="0"/>
                          <a:ea typeface="+mn-ea"/>
                          <a:cs typeface="Times New Roman" panose="02020603050405020304" pitchFamily="18" charset="0"/>
                        </a:rPr>
                        <a:t>hô</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ng được đập vào </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ngươi bạn chơi nữa.</a:t>
                      </a:r>
                      <a:endPar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-Trọng tài c</a:t>
                      </a:r>
                      <a:r>
                        <a:rPr lang="en-US"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ó</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thể gọ</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i nhiều c</a:t>
                      </a:r>
                      <a:r>
                        <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rPr>
                        <a:t>ặ</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p đ</a:t>
                      </a:r>
                      <a:r>
                        <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rPr>
                        <a:t>ô</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i của </a:t>
                      </a:r>
                      <a:r>
                        <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rPr>
                        <a:t>h</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ai đội cùng lên c</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ướp cờ.</a:t>
                      </a:r>
                      <a:endPar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Kết t</a:t>
                      </a:r>
                      <a:r>
                        <a:rPr lang="en-US" sz="2000" u="none" kern="1200" dirty="0" err="1" smtClean="0">
                          <a:solidFill>
                            <a:schemeClr val="dk1"/>
                          </a:solidFill>
                          <a:effectLst/>
                          <a:latin typeface="Times New Roman" panose="02020603050405020304" pitchFamily="18" charset="0"/>
                          <a:ea typeface="+mn-ea"/>
                          <a:cs typeface="Times New Roman" panose="02020603050405020304" pitchFamily="18" charset="0"/>
                        </a:rPr>
                        <a:t>hu</a:t>
                      </a:r>
                      <a:r>
                        <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rPr>
                        <a:t>́</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c cuộc chơi, đ</a:t>
                      </a:r>
                      <a:r>
                        <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rPr>
                        <a:t>ộ</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i n</a:t>
                      </a:r>
                      <a:r>
                        <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rPr>
                        <a:t>à</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o được nhi</a:t>
                      </a:r>
                      <a:r>
                        <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rPr>
                        <a:t>ề</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u điểm hơn th</a:t>
                      </a:r>
                      <a:r>
                        <a:rPr lang="en-US" sz="2000" u="none" kern="1200" dirty="0" err="1" smtClean="0">
                          <a:solidFill>
                            <a:schemeClr val="dk1"/>
                          </a:solidFill>
                          <a:effectLst/>
                          <a:latin typeface="Times New Roman" panose="02020603050405020304" pitchFamily="18" charset="0"/>
                          <a:ea typeface="+mn-ea"/>
                          <a:cs typeface="Times New Roman" panose="02020603050405020304" pitchFamily="18" charset="0"/>
                        </a:rPr>
                        <a:t>i</a:t>
                      </a:r>
                      <a:r>
                        <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rPr>
                        <a:t>̀</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 thắ</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ng cuộc </a:t>
                      </a:r>
                      <a:r>
                        <a:rPr lang="en-US"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Phần thư</a:t>
                      </a:r>
                      <a:r>
                        <a:rPr lang="en-US"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ở</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ng cho</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đ</a:t>
                      </a:r>
                      <a:r>
                        <a:rPr lang="en-US"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ộ</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i th</a:t>
                      </a:r>
                      <a:r>
                        <a:rPr lang="en-US"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ắ</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ng có thể </a:t>
                      </a:r>
                      <a:r>
                        <a:rPr lang="en-US"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là</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hiện v</a:t>
                      </a:r>
                      <a:r>
                        <a:rPr lang="en-US"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ậ</a:t>
                      </a:r>
                      <a:r>
                        <a:rPr lang="vi-VN" sz="2000" u="none" kern="1200" dirty="0" smtClean="0">
                          <a:solidFill>
                            <a:schemeClr val="dk1"/>
                          </a:solidFill>
                          <a:effectLst/>
                          <a:latin typeface="Times New Roman" panose="02020603050405020304" pitchFamily="18" charset="0"/>
                          <a:ea typeface="+mn-ea"/>
                          <a:cs typeface="Times New Roman" panose="02020603050405020304" pitchFamily="18" charset="0"/>
                        </a:rPr>
                        <a:t>t hoặc được đội thua cõng một vòng </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quanh s</a:t>
                      </a:r>
                      <a:r>
                        <a:rPr lang="en-US"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â</a:t>
                      </a:r>
                      <a:r>
                        <a:rPr lang="vi-VN" sz="20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n.</a:t>
                      </a:r>
                      <a:endParaRPr lang="en-US" sz="2000" u="none"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ctr"/>
                      <a:endParaRPr lang="en-US" sz="12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1850099"/>
                  </a:ext>
                </a:extLst>
              </a:tr>
            </a:tbl>
          </a:graphicData>
        </a:graphic>
      </p:graphicFrame>
      <p:sp>
        <p:nvSpPr>
          <p:cNvPr id="15" name="TextBox 14">
            <a:extLst>
              <a:ext uri="{FF2B5EF4-FFF2-40B4-BE49-F238E27FC236}">
                <a16:creationId xmlns:a16="http://schemas.microsoft.com/office/drawing/2014/main" id="{9FBC87FF-732A-48D8-A912-A5C9838DF6DF}"/>
              </a:ext>
            </a:extLst>
          </p:cNvPr>
          <p:cNvSpPr txBox="1"/>
          <p:nvPr/>
        </p:nvSpPr>
        <p:spPr>
          <a:xfrm>
            <a:off x="400514" y="1619675"/>
            <a:ext cx="4987652"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Tìm</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chơi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cờ</a:t>
            </a:r>
            <a:r>
              <a:rPr lang="en-US" sz="2000" dirty="0">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0ECE3B6F-AF73-45F3-9510-DF819EA33865}"/>
              </a:ext>
            </a:extLst>
          </p:cNvPr>
          <p:cNvSpPr txBox="1"/>
          <p:nvPr/>
        </p:nvSpPr>
        <p:spPr>
          <a:xfrm>
            <a:off x="386751" y="5416924"/>
            <a:ext cx="4987652" cy="707886"/>
          </a:xfrm>
          <a:prstGeom prst="rect">
            <a:avLst/>
          </a:prstGeom>
          <a:noFill/>
        </p:spPr>
        <p:txBody>
          <a:bodyPr wrap="square" rtlCol="0">
            <a:spAutoFit/>
          </a:bodyPr>
          <a:lstStyle/>
          <a:p>
            <a:pPr algn="ctr"/>
            <a:r>
              <a:rPr lang="en-US" sz="2000" b="1" dirty="0">
                <a:solidFill>
                  <a:srgbClr val="002060"/>
                </a:solidFill>
                <a:latin typeface="Times New Roman" panose="02020603050405020304" pitchFamily="18" charset="0"/>
                <a:cs typeface="Times New Roman" panose="02020603050405020304" pitchFamily="18" charset="0"/>
              </a:rPr>
              <a:t>THẢO LUẬN NHÓM</a:t>
            </a:r>
          </a:p>
          <a:p>
            <a:pPr algn="ctr"/>
            <a:r>
              <a:rPr lang="en-US" sz="2000" b="1" dirty="0" err="1">
                <a:solidFill>
                  <a:srgbClr val="002060"/>
                </a:solidFill>
                <a:latin typeface="Times New Roman" panose="02020603050405020304" pitchFamily="18" charset="0"/>
                <a:cs typeface="Times New Roman" panose="02020603050405020304" pitchFamily="18" charset="0"/>
              </a:rPr>
              <a:t>Nhiệm</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vụ</a:t>
            </a:r>
            <a:r>
              <a:rPr lang="en-US" sz="2000" b="1"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Hoàn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thiện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phiếu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học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tập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8C1E836-4924-4C70-82DE-A777ED298D60}"/>
              </a:ext>
            </a:extLst>
          </p:cNvPr>
          <p:cNvSpPr txBox="1"/>
          <p:nvPr/>
        </p:nvSpPr>
        <p:spPr>
          <a:xfrm>
            <a:off x="3470633" y="19299"/>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cs typeface="Times New Roman" panose="02020603050405020304" pitchFamily="18" charset="0"/>
              </a:rPr>
              <a:t>TRÒ CHƠI CƯỚP CỜ</a:t>
            </a:r>
            <a:endParaRPr lang="en-US" sz="3200" b="1" dirty="0">
              <a:solidFill>
                <a:srgbClr val="002060"/>
              </a:solidFill>
              <a:latin typeface="Times New Roman" panose="02020603050405020304" pitchFamily="18" charset="0"/>
              <a:cs typeface="Times New Roman" panose="02020603050405020304" pitchFamily="18" charset="0"/>
            </a:endParaRPr>
          </a:p>
          <a:p>
            <a:r>
              <a:rPr lang="en-US" b="1" i="1" dirty="0">
                <a:solidFill>
                  <a:srgbClr val="002060"/>
                </a:solidFill>
                <a:latin typeface="#9Slide05 Claudia" pitchFamily="2" charset="0"/>
                <a:cs typeface="Times New Roman" panose="02020603050405020304" pitchFamily="18" charset="0"/>
              </a:rPr>
              <a:t>                                          </a:t>
            </a:r>
            <a:r>
              <a:rPr lang="en-US" dirty="0" smtClean="0"/>
              <a:t>(</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pic>
        <p:nvPicPr>
          <p:cNvPr id="13" name="Picture 12" descr="C:\Users\Admin\Desktop\HINH 2.png"/>
          <p:cNvPicPr/>
          <p:nvPr/>
        </p:nvPicPr>
        <p:blipFill>
          <a:blip r:embed="rId2">
            <a:extLst>
              <a:ext uri="{28A0092B-C50C-407E-A947-70E740481C1C}">
                <a14:useLocalDpi xmlns:a14="http://schemas.microsoft.com/office/drawing/2010/main" val="0"/>
              </a:ext>
            </a:extLst>
          </a:blip>
          <a:srcRect/>
          <a:stretch>
            <a:fillRect/>
          </a:stretch>
        </p:blipFill>
        <p:spPr bwMode="auto">
          <a:xfrm>
            <a:off x="6447409" y="1490206"/>
            <a:ext cx="5268634" cy="4632960"/>
          </a:xfrm>
          <a:prstGeom prst="rect">
            <a:avLst/>
          </a:prstGeom>
          <a:noFill/>
          <a:ln>
            <a:noFill/>
          </a:ln>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83" y="2496696"/>
            <a:ext cx="4692209" cy="2337694"/>
          </a:xfrm>
          <a:prstGeom prst="rect">
            <a:avLst/>
          </a:prstGeom>
        </p:spPr>
      </p:pic>
    </p:spTree>
    <p:extLst>
      <p:ext uri="{BB962C8B-B14F-4D97-AF65-F5344CB8AC3E}">
        <p14:creationId xmlns:p14="http://schemas.microsoft.com/office/powerpoint/2010/main" val="14887695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9B3FEE-9D18-4FA5-A607-9EE451E8CABB}"/>
              </a:ext>
            </a:extLst>
          </p:cNvPr>
          <p:cNvSpPr txBox="1"/>
          <p:nvPr/>
        </p:nvSpPr>
        <p:spPr>
          <a:xfrm>
            <a:off x="454883" y="1019114"/>
            <a:ext cx="3704253" cy="338554"/>
          </a:xfrm>
          <a:prstGeom prst="rect">
            <a:avLst/>
          </a:prstGeom>
          <a:noFill/>
        </p:spPr>
        <p:txBody>
          <a:bodyPr wrap="square" rtlCol="0">
            <a:spAutoFit/>
          </a:bodyPr>
          <a:lstStyle/>
          <a:p>
            <a:r>
              <a:rPr lang="en-US" sz="1600" b="1" dirty="0">
                <a:solidFill>
                  <a:srgbClr val="002060"/>
                </a:solidFill>
                <a:latin typeface="Times New Roman" panose="02020603050405020304" pitchFamily="18" charset="0"/>
                <a:cs typeface="Times New Roman" panose="02020603050405020304" pitchFamily="18" charset="0"/>
              </a:rPr>
              <a:t>I. TRẢI NGHIỆM CÙNG VĂN BẢN</a:t>
            </a:r>
          </a:p>
        </p:txBody>
      </p:sp>
      <p:cxnSp>
        <p:nvCxnSpPr>
          <p:cNvPr id="11" name="Straight Connector 10">
            <a:extLst>
              <a:ext uri="{FF2B5EF4-FFF2-40B4-BE49-F238E27FC236}">
                <a16:creationId xmlns:a16="http://schemas.microsoft.com/office/drawing/2014/main" id="{D395EAF4-72EA-46AC-9F31-27D2A15E2A02}"/>
              </a:ext>
            </a:extLst>
          </p:cNvPr>
          <p:cNvCxnSpPr/>
          <p:nvPr/>
        </p:nvCxnSpPr>
        <p:spPr>
          <a:xfrm>
            <a:off x="6096000" y="912454"/>
            <a:ext cx="0" cy="4631305"/>
          </a:xfrm>
          <a:prstGeom prst="line">
            <a:avLst/>
          </a:prstGeom>
          <a:ln w="34925"/>
        </p:spPr>
        <p:style>
          <a:lnRef idx="3">
            <a:schemeClr val="accent1"/>
          </a:lnRef>
          <a:fillRef idx="0">
            <a:schemeClr val="accent1"/>
          </a:fillRef>
          <a:effectRef idx="2">
            <a:schemeClr val="accent1"/>
          </a:effectRef>
          <a:fontRef idx="minor">
            <a:schemeClr val="tx1"/>
          </a:fontRef>
        </p:style>
      </p:cxnSp>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C38BEB0-7AFF-46E7-B8D9-A3FE59B9C018}"/>
              </a:ext>
            </a:extLst>
          </p:cNvPr>
          <p:cNvSpPr txBox="1"/>
          <p:nvPr/>
        </p:nvSpPr>
        <p:spPr>
          <a:xfrm>
            <a:off x="454883" y="1320929"/>
            <a:ext cx="3704253" cy="338554"/>
          </a:xfrm>
          <a:prstGeom prst="rect">
            <a:avLst/>
          </a:prstGeom>
          <a:noFill/>
        </p:spPr>
        <p:txBody>
          <a:bodyPr wrap="square" rtlCol="0">
            <a:spAutoFit/>
          </a:bodyPr>
          <a:lstStyle/>
          <a:p>
            <a:r>
              <a:rPr lang="en-US" sz="1600" b="1" dirty="0">
                <a:solidFill>
                  <a:srgbClr val="002060"/>
                </a:solidFill>
                <a:latin typeface="Times New Roman" panose="02020603050405020304" pitchFamily="18" charset="0"/>
                <a:cs typeface="Times New Roman" panose="02020603050405020304" pitchFamily="18" charset="0"/>
              </a:rPr>
              <a:t>II. SUY NGẪM VÀ PHẢN HỒI</a:t>
            </a:r>
          </a:p>
        </p:txBody>
      </p:sp>
      <p:graphicFrame>
        <p:nvGraphicFramePr>
          <p:cNvPr id="5" name="!!!Picture 6">
            <a:extLst>
              <a:ext uri="{FF2B5EF4-FFF2-40B4-BE49-F238E27FC236}">
                <a16:creationId xmlns:a16="http://schemas.microsoft.com/office/drawing/2014/main" id="{6866A3EF-3F1A-48F9-BDD0-E335AF10B343}"/>
              </a:ext>
            </a:extLst>
          </p:cNvPr>
          <p:cNvGraphicFramePr>
            <a:graphicFrameLocks noGrp="1"/>
          </p:cNvGraphicFramePr>
          <p:nvPr>
            <p:extLst>
              <p:ext uri="{D42A27DB-BD31-4B8C-83A1-F6EECF244321}">
                <p14:modId xmlns:p14="http://schemas.microsoft.com/office/powerpoint/2010/main" val="753152500"/>
              </p:ext>
            </p:extLst>
          </p:nvPr>
        </p:nvGraphicFramePr>
        <p:xfrm>
          <a:off x="6479418" y="1800992"/>
          <a:ext cx="5282397" cy="3234835"/>
        </p:xfrm>
        <a:graphic>
          <a:graphicData uri="http://schemas.openxmlformats.org/drawingml/2006/table">
            <a:tbl>
              <a:tblPr firstRow="1" bandRow="1">
                <a:tableStyleId>{5C22544A-7EE6-4342-B048-85BDC9FD1C3A}</a:tableStyleId>
              </a:tblPr>
              <a:tblGrid>
                <a:gridCol w="5282397">
                  <a:extLst>
                    <a:ext uri="{9D8B030D-6E8A-4147-A177-3AD203B41FA5}">
                      <a16:colId xmlns:a16="http://schemas.microsoft.com/office/drawing/2014/main" val="3416650495"/>
                    </a:ext>
                  </a:extLst>
                </a:gridCol>
              </a:tblGrid>
              <a:tr h="491635">
                <a:tc>
                  <a:txBody>
                    <a:bodyPr/>
                    <a:lstStyle/>
                    <a:p>
                      <a:pPr algn="ctr"/>
                      <a:r>
                        <a:rPr lang="en-US" sz="2000" dirty="0" err="1" smtClean="0">
                          <a:solidFill>
                            <a:srgbClr val="0070C0"/>
                          </a:solidFill>
                          <a:latin typeface="Times New Roman" panose="02020603050405020304" pitchFamily="18" charset="0"/>
                          <a:cs typeface="Times New Roman" panose="02020603050405020304" pitchFamily="18" charset="0"/>
                        </a:rPr>
                        <a:t>Để</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ghi</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được</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điểm</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trong</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trò</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chơi</a:t>
                      </a:r>
                      <a:r>
                        <a:rPr lang="en-US" sz="2000" dirty="0" smtClean="0">
                          <a:solidFill>
                            <a:srgbClr val="0070C0"/>
                          </a:solidFill>
                          <a:latin typeface="Times New Roman" panose="02020603050405020304" pitchFamily="18" charset="0"/>
                          <a:cs typeface="Times New Roman" panose="02020603050405020304" pitchFamily="18" charset="0"/>
                        </a:rPr>
                        <a:t> .</a:t>
                      </a:r>
                      <a:endParaRPr lang="en-US" sz="20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6049368"/>
                  </a:ext>
                </a:extLst>
              </a:tr>
              <a:tr h="2743200">
                <a:tc>
                  <a:txBody>
                    <a:bodyPr/>
                    <a:lstStyle/>
                    <a:p>
                      <a:pPr algn="just"/>
                      <a:r>
                        <a:rPr lang="vi-VN" sz="2400" kern="1200" dirty="0" smtClean="0">
                          <a:solidFill>
                            <a:schemeClr val="dk1"/>
                          </a:solidFill>
                          <a:effectLst/>
                          <a:latin typeface="Times New Roman" panose="02020603050405020304" pitchFamily="18" charset="0"/>
                          <a:ea typeface="+mn-ea"/>
                          <a:cs typeface="Times New Roman" panose="02020603050405020304" pitchFamily="18" charset="0"/>
                        </a:rPr>
                        <a:t>Đ</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ể</a:t>
                      </a:r>
                      <a:r>
                        <a:rPr lang="vi-VN" sz="2400" kern="1200" dirty="0" smtClean="0">
                          <a:solidFill>
                            <a:schemeClr val="dk1"/>
                          </a:solidFill>
                          <a:effectLst/>
                          <a:latin typeface="Times New Roman" panose="02020603050405020304" pitchFamily="18" charset="0"/>
                          <a:ea typeface="+mn-ea"/>
                          <a:cs typeface="Times New Roman" panose="02020603050405020304" pitchFamily="18" charset="0"/>
                        </a:rPr>
                        <a:t> g</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hi</a:t>
                      </a:r>
                      <a:r>
                        <a:rPr lang="vi-VN" sz="2400" kern="1200" dirty="0" smtClean="0">
                          <a:solidFill>
                            <a:schemeClr val="dk1"/>
                          </a:solidFill>
                          <a:effectLst/>
                          <a:latin typeface="Times New Roman" panose="02020603050405020304" pitchFamily="18" charset="0"/>
                          <a:ea typeface="+mn-ea"/>
                          <a:cs typeface="Times New Roman" panose="02020603050405020304" pitchFamily="18" charset="0"/>
                        </a:rPr>
                        <a:t> được đi</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ể</a:t>
                      </a:r>
                      <a:r>
                        <a:rPr lang="vi-VN" sz="2400" kern="1200" dirty="0" smtClean="0">
                          <a:solidFill>
                            <a:schemeClr val="dk1"/>
                          </a:solidFill>
                          <a:effectLst/>
                          <a:latin typeface="Times New Roman" panose="02020603050405020304" pitchFamily="18" charset="0"/>
                          <a:ea typeface="+mn-ea"/>
                          <a:cs typeface="Times New Roman" panose="02020603050405020304" pitchFamily="18" charset="0"/>
                        </a:rPr>
                        <a:t>m</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tr</a:t>
                      </a:r>
                      <a:r>
                        <a:rPr lang="vi-VN" sz="2400" kern="1200" dirty="0" smtClean="0">
                          <a:solidFill>
                            <a:schemeClr val="dk1"/>
                          </a:solidFill>
                          <a:effectLst/>
                          <a:latin typeface="Times New Roman" panose="02020603050405020304" pitchFamily="18" charset="0"/>
                          <a:ea typeface="+mn-ea"/>
                          <a:cs typeface="Times New Roman" panose="02020603050405020304" pitchFamily="18" charset="0"/>
                        </a:rPr>
                        <a:t>ong </a:t>
                      </a:r>
                      <a:r>
                        <a:rPr lang="vi-VN" sz="2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chơi này, đội chơi ph</a:t>
                      </a:r>
                      <a:r>
                        <a:rPr lang="vi-VN" sz="2400" kern="1200" dirty="0" smtClean="0">
                          <a:solidFill>
                            <a:schemeClr val="dk1"/>
                          </a:solidFill>
                          <a:effectLst/>
                          <a:latin typeface="Times New Roman" panose="02020603050405020304" pitchFamily="18" charset="0"/>
                          <a:ea typeface="+mn-ea"/>
                          <a:cs typeface="Times New Roman" panose="02020603050405020304" pitchFamily="18" charset="0"/>
                        </a:rPr>
                        <a:t>ải chạy lên lừa lấy được cờ từ giữa s</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â</a:t>
                      </a:r>
                      <a:r>
                        <a:rPr lang="vi-VN" sz="2400" kern="1200" dirty="0" smtClean="0">
                          <a:solidFill>
                            <a:schemeClr val="dk1"/>
                          </a:solidFill>
                          <a:effectLst/>
                          <a:latin typeface="Times New Roman" panose="02020603050405020304" pitchFamily="18" charset="0"/>
                          <a:ea typeface="+mn-ea"/>
                          <a:cs typeface="Times New Roman" panose="02020603050405020304" pitchFamily="18" charset="0"/>
                        </a:rPr>
                        <a:t>n</a:t>
                      </a:r>
                      <a:r>
                        <a:rPr lang="vi-VN" sz="2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sau tiếng h</a:t>
                      </a:r>
                      <a:r>
                        <a:rPr lang="en-US" sz="2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ô</a:t>
                      </a:r>
                      <a:r>
                        <a:rPr lang="vi-VN" sz="2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của trọng tài</a:t>
                      </a:r>
                      <a:r>
                        <a:rPr lang="vi-VN"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vi-VN" sz="2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và chạy v</a:t>
                      </a:r>
                      <a:r>
                        <a:rPr lang="en-US" sz="2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ề</a:t>
                      </a:r>
                      <a:r>
                        <a:rPr lang="vi-VN" sz="2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đ</a:t>
                      </a:r>
                      <a:r>
                        <a:rPr lang="en-US" sz="2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ế</a:t>
                      </a:r>
                      <a:r>
                        <a:rPr lang="vi-VN" sz="2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n vạch của </a:t>
                      </a:r>
                      <a:r>
                        <a:rPr lang="vi-VN" sz="2400" kern="1200" dirty="0" smtClean="0">
                          <a:solidFill>
                            <a:schemeClr val="dk1"/>
                          </a:solidFill>
                          <a:effectLst/>
                          <a:latin typeface="Times New Roman" panose="02020603050405020304" pitchFamily="18" charset="0"/>
                          <a:ea typeface="+mn-ea"/>
                          <a:cs typeface="Times New Roman" panose="02020603050405020304" pitchFamily="18" charset="0"/>
                        </a:rPr>
                        <a:t>đội m</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i</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vi-VN" sz="2400" kern="1200" dirty="0" smtClean="0">
                          <a:solidFill>
                            <a:schemeClr val="dk1"/>
                          </a:solidFill>
                          <a:effectLst/>
                          <a:latin typeface="Times New Roman" panose="02020603050405020304" pitchFamily="18" charset="0"/>
                          <a:ea typeface="+mn-ea"/>
                          <a:cs typeface="Times New Roman" panose="02020603050405020304" pitchFamily="18" charset="0"/>
                        </a:rPr>
                        <a:t>nh với cây cờ trên tay m</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à</a:t>
                      </a:r>
                      <a:r>
                        <a:rPr lang="vi-VN" sz="2400" kern="1200" dirty="0" smtClean="0">
                          <a:solidFill>
                            <a:schemeClr val="dk1"/>
                          </a:solidFill>
                          <a:effectLst/>
                          <a:latin typeface="Times New Roman" panose="02020603050405020304" pitchFamily="18" charset="0"/>
                          <a:ea typeface="+mn-ea"/>
                          <a:cs typeface="Times New Roman" panose="02020603050405020304" pitchFamily="18" charset="0"/>
                        </a:rPr>
                        <a:t> không </a:t>
                      </a:r>
                      <a:r>
                        <a:rPr lang="vi-VN" sz="2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bị bạn chơi ngăn cản hoặc</a:t>
                      </a:r>
                      <a:r>
                        <a:rPr lang="vi-VN"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vi-VN" sz="2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đập (vỗ) </a:t>
                      </a:r>
                      <a:r>
                        <a:rPr lang="en-US" sz="2400" u="none" strike="noStrike" kern="1200" dirty="0" err="1" smtClean="0">
                          <a:solidFill>
                            <a:schemeClr val="dk1"/>
                          </a:solidFill>
                          <a:effectLst/>
                          <a:latin typeface="Times New Roman" panose="02020603050405020304" pitchFamily="18" charset="0"/>
                          <a:ea typeface="+mn-ea"/>
                          <a:cs typeface="Times New Roman" panose="02020603050405020304" pitchFamily="18" charset="0"/>
                        </a:rPr>
                        <a:t>nh</a:t>
                      </a:r>
                      <a:r>
                        <a:rPr lang="vi-VN" sz="2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ẹ l</a:t>
                      </a:r>
                      <a:r>
                        <a:rPr lang="en-US" sz="2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ê</a:t>
                      </a:r>
                      <a:r>
                        <a:rPr lang="vi-VN" sz="24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n người.</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1850099"/>
                  </a:ext>
                </a:extLst>
              </a:tr>
            </a:tbl>
          </a:graphicData>
        </a:graphic>
      </p:graphicFrame>
      <p:sp>
        <p:nvSpPr>
          <p:cNvPr id="15" name="TextBox 14">
            <a:extLst>
              <a:ext uri="{FF2B5EF4-FFF2-40B4-BE49-F238E27FC236}">
                <a16:creationId xmlns:a16="http://schemas.microsoft.com/office/drawing/2014/main" id="{9FBC87FF-732A-48D8-A912-A5C9838DF6DF}"/>
              </a:ext>
            </a:extLst>
          </p:cNvPr>
          <p:cNvSpPr txBox="1"/>
          <p:nvPr/>
        </p:nvSpPr>
        <p:spPr>
          <a:xfrm>
            <a:off x="400514" y="1619675"/>
            <a:ext cx="4987652"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Theo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B8C1E836-4924-4C70-82DE-A777ED298D60}"/>
              </a:ext>
            </a:extLst>
          </p:cNvPr>
          <p:cNvSpPr txBox="1"/>
          <p:nvPr/>
        </p:nvSpPr>
        <p:spPr>
          <a:xfrm>
            <a:off x="3470633" y="19299"/>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cs typeface="Times New Roman" panose="02020603050405020304" pitchFamily="18" charset="0"/>
              </a:rPr>
              <a:t>TRÒ CHƠI CƯỚP CỜ</a:t>
            </a:r>
            <a:endParaRPr lang="en-US" sz="3200" b="1" dirty="0">
              <a:solidFill>
                <a:srgbClr val="002060"/>
              </a:solidFill>
              <a:latin typeface="Times New Roman" panose="02020603050405020304" pitchFamily="18" charset="0"/>
              <a:cs typeface="Times New Roman" panose="02020603050405020304" pitchFamily="18" charset="0"/>
            </a:endParaRPr>
          </a:p>
          <a:p>
            <a:r>
              <a:rPr lang="en-US" b="1" i="1" dirty="0">
                <a:solidFill>
                  <a:srgbClr val="002060"/>
                </a:solidFill>
                <a:latin typeface="#9Slide05 Claudia" pitchFamily="2" charset="0"/>
                <a:cs typeface="Times New Roman" panose="02020603050405020304" pitchFamily="18" charset="0"/>
              </a:rPr>
              <a:t>                                          </a:t>
            </a:r>
            <a:r>
              <a:rPr lang="en-US" dirty="0" smtClean="0"/>
              <a:t>(</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883" y="2957309"/>
            <a:ext cx="5003963" cy="3085681"/>
          </a:xfrm>
          <a:prstGeom prst="rect">
            <a:avLst/>
          </a:prstGeom>
        </p:spPr>
      </p:pic>
      <p:pic>
        <p:nvPicPr>
          <p:cNvPr id="10" name="图片 1"/>
          <p:cNvPicPr>
            <a:picLocks noChangeAspect="1"/>
          </p:cNvPicPr>
          <p:nvPr/>
        </p:nvPicPr>
        <p:blipFill>
          <a:blip r:embed="rId3"/>
          <a:stretch>
            <a:fillRect/>
          </a:stretch>
        </p:blipFill>
        <p:spPr>
          <a:xfrm>
            <a:off x="6292073" y="5150275"/>
            <a:ext cx="5602287" cy="1395413"/>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767176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9B3FEE-9D18-4FA5-A607-9EE451E8CABB}"/>
              </a:ext>
            </a:extLst>
          </p:cNvPr>
          <p:cNvSpPr txBox="1"/>
          <p:nvPr/>
        </p:nvSpPr>
        <p:spPr>
          <a:xfrm>
            <a:off x="454884" y="1019114"/>
            <a:ext cx="3704253" cy="338554"/>
          </a:xfrm>
          <a:prstGeom prst="rect">
            <a:avLst/>
          </a:prstGeom>
          <a:noFill/>
        </p:spPr>
        <p:txBody>
          <a:bodyPr wrap="square" rtlCol="0">
            <a:spAutoFit/>
          </a:bodyPr>
          <a:lstStyle/>
          <a:p>
            <a:r>
              <a:rPr lang="en-US" sz="1600" b="1" dirty="0">
                <a:solidFill>
                  <a:srgbClr val="002060"/>
                </a:solidFill>
                <a:latin typeface="Times New Roman" panose="02020603050405020304" pitchFamily="18" charset="0"/>
                <a:cs typeface="Times New Roman" panose="02020603050405020304" pitchFamily="18" charset="0"/>
              </a:rPr>
              <a:t>I. </a:t>
            </a:r>
            <a:r>
              <a:rPr lang="vi-VN" sz="1600" b="1" dirty="0">
                <a:solidFill>
                  <a:srgbClr val="002060"/>
                </a:solidFill>
                <a:latin typeface="Times New Roman" panose="02020603050405020304" pitchFamily="18" charset="0"/>
                <a:cs typeface="Times New Roman" panose="02020603050405020304" pitchFamily="18" charset="0"/>
              </a:rPr>
              <a:t>TRẢI NGHIỆM CÙNG VĂN BẢN</a:t>
            </a:r>
            <a:endParaRPr lang="en-US" sz="1600" b="1" dirty="0">
              <a:solidFill>
                <a:srgbClr val="002060"/>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D395EAF4-72EA-46AC-9F31-27D2A15E2A02}"/>
              </a:ext>
            </a:extLst>
          </p:cNvPr>
          <p:cNvCxnSpPr/>
          <p:nvPr/>
        </p:nvCxnSpPr>
        <p:spPr>
          <a:xfrm>
            <a:off x="6096000" y="912454"/>
            <a:ext cx="0" cy="4631305"/>
          </a:xfrm>
          <a:prstGeom prst="line">
            <a:avLst/>
          </a:prstGeom>
          <a:ln w="34925"/>
        </p:spPr>
        <p:style>
          <a:lnRef idx="3">
            <a:schemeClr val="accent1"/>
          </a:lnRef>
          <a:fillRef idx="0">
            <a:schemeClr val="accent1"/>
          </a:fillRef>
          <a:effectRef idx="2">
            <a:schemeClr val="accent1"/>
          </a:effectRef>
          <a:fontRef idx="minor">
            <a:schemeClr val="tx1"/>
          </a:fontRef>
        </p:style>
      </p:cxnSp>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C38BEB0-7AFF-46E7-B8D9-A3FE59B9C018}"/>
              </a:ext>
            </a:extLst>
          </p:cNvPr>
          <p:cNvSpPr txBox="1"/>
          <p:nvPr/>
        </p:nvSpPr>
        <p:spPr>
          <a:xfrm>
            <a:off x="454883" y="1320929"/>
            <a:ext cx="3704253" cy="338554"/>
          </a:xfrm>
          <a:prstGeom prst="rect">
            <a:avLst/>
          </a:prstGeom>
          <a:noFill/>
        </p:spPr>
        <p:txBody>
          <a:bodyPr wrap="square" rtlCol="0">
            <a:spAutoFit/>
          </a:bodyPr>
          <a:lstStyle/>
          <a:p>
            <a:r>
              <a:rPr lang="en-US" sz="1600" b="1" dirty="0">
                <a:solidFill>
                  <a:srgbClr val="002060"/>
                </a:solidFill>
                <a:latin typeface="Times New Roman" panose="02020603050405020304" pitchFamily="18" charset="0"/>
                <a:cs typeface="Times New Roman" panose="02020603050405020304" pitchFamily="18" charset="0"/>
              </a:rPr>
              <a:t>II. </a:t>
            </a:r>
            <a:r>
              <a:rPr lang="vi-VN" sz="1600" b="1" dirty="0">
                <a:solidFill>
                  <a:srgbClr val="002060"/>
                </a:solidFill>
                <a:latin typeface="Times New Roman" panose="02020603050405020304" pitchFamily="18" charset="0"/>
                <a:cs typeface="Times New Roman" panose="02020603050405020304" pitchFamily="18" charset="0"/>
              </a:rPr>
              <a:t>SUY NGẪM VÀ PHẢN HỒI</a:t>
            </a:r>
            <a:endParaRPr lang="en-US" sz="16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Picture 6">
            <a:extLst>
              <a:ext uri="{FF2B5EF4-FFF2-40B4-BE49-F238E27FC236}">
                <a16:creationId xmlns:a16="http://schemas.microsoft.com/office/drawing/2014/main" id="{6866A3EF-3F1A-48F9-BDD0-E335AF10B343}"/>
              </a:ext>
            </a:extLst>
          </p:cNvPr>
          <p:cNvGraphicFramePr>
            <a:graphicFrameLocks noGrp="1"/>
          </p:cNvGraphicFramePr>
          <p:nvPr>
            <p:extLst>
              <p:ext uri="{D42A27DB-BD31-4B8C-83A1-F6EECF244321}">
                <p14:modId xmlns:p14="http://schemas.microsoft.com/office/powerpoint/2010/main" val="232240547"/>
              </p:ext>
            </p:extLst>
          </p:nvPr>
        </p:nvGraphicFramePr>
        <p:xfrm>
          <a:off x="6447409" y="950948"/>
          <a:ext cx="5282397" cy="4952320"/>
        </p:xfrm>
        <a:graphic>
          <a:graphicData uri="http://schemas.openxmlformats.org/drawingml/2006/table">
            <a:tbl>
              <a:tblPr firstRow="1" bandRow="1">
                <a:tableStyleId>{5C22544A-7EE6-4342-B048-85BDC9FD1C3A}</a:tableStyleId>
              </a:tblPr>
              <a:tblGrid>
                <a:gridCol w="5282397">
                  <a:extLst>
                    <a:ext uri="{9D8B030D-6E8A-4147-A177-3AD203B41FA5}">
                      <a16:colId xmlns:a16="http://schemas.microsoft.com/office/drawing/2014/main" val="3416650495"/>
                    </a:ext>
                  </a:extLst>
                </a:gridCol>
              </a:tblGrid>
              <a:tr h="891104">
                <a:tc>
                  <a:txBody>
                    <a:bodyPr/>
                    <a:lstStyle/>
                    <a:p>
                      <a:r>
                        <a:rPr lang="en-US" sz="2400" b="1" kern="1200" dirty="0" smtClean="0">
                          <a:solidFill>
                            <a:srgbClr val="0070C0"/>
                          </a:solidFill>
                          <a:effectLst/>
                          <a:latin typeface="Times New Roman" panose="02020603050405020304" pitchFamily="18" charset="0"/>
                          <a:ea typeface="+mn-ea"/>
                          <a:cs typeface="Times New Roman" panose="02020603050405020304" pitchFamily="18" charset="0"/>
                        </a:rPr>
                        <a:t>1. </a:t>
                      </a:r>
                      <a:r>
                        <a:rPr lang="en-US" sz="2400" b="1" kern="1200" dirty="0" err="1" smtClean="0">
                          <a:solidFill>
                            <a:srgbClr val="0070C0"/>
                          </a:solidFill>
                          <a:effectLst/>
                          <a:latin typeface="Times New Roman" panose="02020603050405020304" pitchFamily="18" charset="0"/>
                          <a:ea typeface="+mn-ea"/>
                          <a:cs typeface="Times New Roman" panose="02020603050405020304" pitchFamily="18" charset="0"/>
                        </a:rPr>
                        <a:t>Mục</a:t>
                      </a:r>
                      <a:r>
                        <a:rPr lang="en-US" sz="24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effectLst/>
                          <a:latin typeface="Times New Roman" panose="02020603050405020304" pitchFamily="18" charset="0"/>
                          <a:ea typeface="+mn-ea"/>
                          <a:cs typeface="Times New Roman" panose="02020603050405020304" pitchFamily="18" charset="0"/>
                        </a:rPr>
                        <a:t>đích</a:t>
                      </a:r>
                      <a:r>
                        <a:rPr lang="en-US" sz="24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effectLst/>
                          <a:latin typeface="Times New Roman" panose="02020603050405020304" pitchFamily="18" charset="0"/>
                          <a:ea typeface="+mn-ea"/>
                          <a:cs typeface="Times New Roman" panose="02020603050405020304" pitchFamily="18" charset="0"/>
                        </a:rPr>
                        <a:t>của</a:t>
                      </a:r>
                      <a:r>
                        <a:rPr lang="en-US" sz="24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effectLst/>
                          <a:latin typeface="Times New Roman" panose="02020603050405020304" pitchFamily="18" charset="0"/>
                          <a:ea typeface="+mn-ea"/>
                          <a:cs typeface="Times New Roman" panose="02020603050405020304" pitchFamily="18" charset="0"/>
                        </a:rPr>
                        <a:t>văn</a:t>
                      </a:r>
                      <a:r>
                        <a:rPr lang="en-US" sz="24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effectLst/>
                          <a:latin typeface="Times New Roman" panose="02020603050405020304" pitchFamily="18" charset="0"/>
                          <a:ea typeface="+mn-ea"/>
                          <a:cs typeface="Times New Roman" panose="02020603050405020304" pitchFamily="18" charset="0"/>
                        </a:rPr>
                        <a:t>bản</a:t>
                      </a:r>
                      <a:r>
                        <a:rPr lang="en-US" sz="24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vi-VN" sz="2400" b="1" i="1" u="none" strike="noStrike" kern="1200" dirty="0" smtClean="0">
                          <a:solidFill>
                            <a:srgbClr val="0070C0"/>
                          </a:solidFill>
                          <a:effectLst/>
                          <a:latin typeface="Times New Roman" panose="02020603050405020304" pitchFamily="18" charset="0"/>
                          <a:ea typeface="+mn-ea"/>
                          <a:cs typeface="Times New Roman" panose="02020603050405020304" pitchFamily="18" charset="0"/>
                        </a:rPr>
                        <a:t>Trò chơi cướp cờ</a:t>
                      </a:r>
                      <a:r>
                        <a:rPr lang="en-US" sz="24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baseline="0" dirty="0" err="1" smtClean="0">
                          <a:solidFill>
                            <a:srgbClr val="0070C0"/>
                          </a:solidFill>
                          <a:effectLst/>
                          <a:latin typeface="Times New Roman" panose="02020603050405020304" pitchFamily="18" charset="0"/>
                          <a:ea typeface="+mn-ea"/>
                          <a:cs typeface="Times New Roman" panose="02020603050405020304" pitchFamily="18" charset="0"/>
                        </a:rPr>
                        <a:t>va</a:t>
                      </a:r>
                      <a:r>
                        <a:rPr lang="en-US" sz="2400" b="1" kern="1200" baseline="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effectLst/>
                          <a:latin typeface="Times New Roman" panose="02020603050405020304" pitchFamily="18" charset="0"/>
                          <a:ea typeface="+mn-ea"/>
                          <a:cs typeface="Times New Roman" panose="02020603050405020304" pitchFamily="18" charset="0"/>
                        </a:rPr>
                        <a:t>đặc</a:t>
                      </a:r>
                      <a:r>
                        <a:rPr lang="en-US" sz="24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effectLst/>
                          <a:latin typeface="Times New Roman" panose="02020603050405020304" pitchFamily="18" charset="0"/>
                          <a:ea typeface="+mn-ea"/>
                          <a:cs typeface="Times New Roman" panose="02020603050405020304" pitchFamily="18" charset="0"/>
                        </a:rPr>
                        <a:t>điểm</a:t>
                      </a:r>
                      <a:r>
                        <a:rPr lang="en-US" sz="2400" b="1" kern="1200" dirty="0" smtClean="0">
                          <a:solidFill>
                            <a:srgbClr val="0070C0"/>
                          </a:solidFill>
                          <a:effectLst/>
                          <a:latin typeface="Times New Roman" panose="02020603050405020304" pitchFamily="18" charset="0"/>
                          <a:ea typeface="+mn-ea"/>
                          <a:cs typeface="Times New Roman" panose="02020603050405020304" pitchFamily="18" charset="0"/>
                        </a:rPr>
                        <a:t> .</a:t>
                      </a:r>
                      <a:endParaRPr lang="en-US" sz="2400" b="1" kern="1200" dirty="0">
                        <a:solidFill>
                          <a:srgbClr val="0070C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6049368"/>
                  </a:ext>
                </a:extLst>
              </a:tr>
              <a:tr h="4061216">
                <a:tc>
                  <a:txBody>
                    <a:bodyP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1850099"/>
                  </a:ext>
                </a:extLst>
              </a:tr>
            </a:tbl>
          </a:graphicData>
        </a:graphic>
      </p:graphicFrame>
      <p:sp>
        <p:nvSpPr>
          <p:cNvPr id="15" name="TextBox 14">
            <a:extLst>
              <a:ext uri="{FF2B5EF4-FFF2-40B4-BE49-F238E27FC236}">
                <a16:creationId xmlns:a16="http://schemas.microsoft.com/office/drawing/2014/main" id="{9FBC87FF-732A-48D8-A912-A5C9838DF6DF}"/>
              </a:ext>
            </a:extLst>
          </p:cNvPr>
          <p:cNvSpPr txBox="1"/>
          <p:nvPr/>
        </p:nvSpPr>
        <p:spPr>
          <a:xfrm>
            <a:off x="431352" y="1783691"/>
            <a:ext cx="4987652" cy="1015663"/>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3:</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Trò chơi cướp cờ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ấy</a:t>
            </a:r>
            <a:r>
              <a:rPr lang="en-US" sz="2000" dirty="0">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B8C1E836-4924-4C70-82DE-A777ED298D60}"/>
              </a:ext>
            </a:extLst>
          </p:cNvPr>
          <p:cNvSpPr txBox="1"/>
          <p:nvPr/>
        </p:nvSpPr>
        <p:spPr>
          <a:xfrm>
            <a:off x="3470633" y="19299"/>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cs typeface="Times New Roman" panose="02020603050405020304" pitchFamily="18" charset="0"/>
              </a:rPr>
              <a:t>TRÒ CHƠI CƯỚP CỜ</a:t>
            </a:r>
            <a:endParaRPr lang="en-US" sz="3200" b="1" dirty="0">
              <a:solidFill>
                <a:srgbClr val="002060"/>
              </a:solidFill>
              <a:latin typeface="Times New Roman" panose="02020603050405020304" pitchFamily="18" charset="0"/>
              <a:cs typeface="Times New Roman" panose="02020603050405020304" pitchFamily="18" charset="0"/>
            </a:endParaRPr>
          </a:p>
          <a:p>
            <a:r>
              <a:rPr lang="en-US" b="1" i="1" dirty="0">
                <a:solidFill>
                  <a:srgbClr val="002060"/>
                </a:solidFill>
                <a:latin typeface="#9Slide05 Claudia" pitchFamily="2" charset="0"/>
                <a:cs typeface="Times New Roman" panose="02020603050405020304" pitchFamily="18" charset="0"/>
              </a:rPr>
              <a:t>                                          </a:t>
            </a:r>
            <a:r>
              <a:rPr lang="en-US" dirty="0" smtClean="0"/>
              <a:t>(</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91" y="3373939"/>
            <a:ext cx="4598505" cy="2801573"/>
          </a:xfrm>
          <a:prstGeom prst="rect">
            <a:avLst/>
          </a:prstGeom>
        </p:spPr>
      </p:pic>
      <p:sp>
        <p:nvSpPr>
          <p:cNvPr id="22" name="TextBox 21">
            <a:extLst>
              <a:ext uri="{FF2B5EF4-FFF2-40B4-BE49-F238E27FC236}">
                <a16:creationId xmlns:a16="http://schemas.microsoft.com/office/drawing/2014/main" id="{F016C539-949E-462D-9124-0FDB542A0E3F}"/>
              </a:ext>
            </a:extLst>
          </p:cNvPr>
          <p:cNvSpPr txBox="1"/>
          <p:nvPr/>
        </p:nvSpPr>
        <p:spPr>
          <a:xfrm>
            <a:off x="6447409" y="1957966"/>
            <a:ext cx="5282396" cy="830997"/>
          </a:xfrm>
          <a:prstGeom prst="rect">
            <a:avLst/>
          </a:prstGeom>
          <a:noFill/>
        </p:spPr>
        <p:txBody>
          <a:bodyPr wrap="square" rtlCol="0">
            <a:spAutoFit/>
          </a:bodyPr>
          <a:lstStyle/>
          <a:p>
            <a:pPr marL="457200" indent="-457200" algn="just">
              <a:buAutoNum type="alphaLcPeriod"/>
            </a:pPr>
            <a:r>
              <a:rPr lang="en-US" sz="2400" b="1" dirty="0" err="1" smtClean="0">
                <a:latin typeface="Times New Roman" panose="02020603050405020304" pitchFamily="18" charset="0"/>
                <a:cs typeface="Times New Roman" panose="02020603050405020304" pitchFamily="18" charset="0"/>
              </a:rPr>
              <a:t>Mục</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VB: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thiệu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trò</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cướp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F016C539-949E-462D-9124-0FDB542A0E3F}"/>
              </a:ext>
            </a:extLst>
          </p:cNvPr>
          <p:cNvSpPr txBox="1"/>
          <p:nvPr/>
        </p:nvSpPr>
        <p:spPr>
          <a:xfrm>
            <a:off x="6447409" y="2799354"/>
            <a:ext cx="5282396" cy="3416320"/>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b</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Các đặc điểm</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V</a:t>
            </a:r>
            <a:r>
              <a:rPr lang="vi-VN" sz="2400" b="1" dirty="0">
                <a:latin typeface="Times New Roman" panose="02020603050405020304" pitchFamily="18" charset="0"/>
                <a:cs typeface="Times New Roman" panose="02020603050405020304" pitchFamily="18" charset="0"/>
              </a:rPr>
              <a:t>ề cầu t</a:t>
            </a:r>
            <a:r>
              <a:rPr lang="en-US" sz="2400" b="1" dirty="0" err="1">
                <a:latin typeface="Times New Roman" panose="02020603050405020304" pitchFamily="18" charset="0"/>
                <a:cs typeface="Times New Roman" panose="02020603050405020304" pitchFamily="18" charset="0"/>
              </a:rPr>
              <a:t>ru</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 gồm 3 phần: (a) Giới thiệu mục đích của quy trình; (b) Liệt k</a:t>
            </a:r>
            <a:r>
              <a:rPr lang="en-US" sz="2400" dirty="0">
                <a:latin typeface="Times New Roman" panose="02020603050405020304" pitchFamily="18" charset="0"/>
                <a:cs typeface="Times New Roman" panose="02020603050405020304" pitchFamily="18" charset="0"/>
              </a:rPr>
              <a:t>ê</a:t>
            </a:r>
            <a:r>
              <a:rPr lang="vi-VN" sz="2400" dirty="0">
                <a:latin typeface="Times New Roman" panose="02020603050405020304" pitchFamily="18" charset="0"/>
                <a:cs typeface="Times New Roman" panose="02020603050405020304" pitchFamily="18" charset="0"/>
              </a:rPr>
              <a:t> những thứ cần chuẩn bị tr</a:t>
            </a:r>
            <a:r>
              <a:rPr lang="en-US" sz="2400" dirty="0">
                <a:latin typeface="Times New Roman" panose="02020603050405020304" pitchFamily="18" charset="0"/>
                <a:cs typeface="Times New Roman" panose="02020603050405020304" pitchFamily="18" charset="0"/>
              </a:rPr>
              <a:t>ư</a:t>
            </a:r>
            <a:r>
              <a:rPr lang="vi-VN" sz="2400" dirty="0">
                <a:latin typeface="Times New Roman" panose="02020603050405020304" pitchFamily="18" charset="0"/>
                <a:cs typeface="Times New Roman" panose="02020603050405020304" pitchFamily="18" charset="0"/>
              </a:rPr>
              <a:t>ớc khi chơi; (c) Trình bày cách chơi.</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V</a:t>
            </a:r>
            <a:r>
              <a:rPr lang="vi-VN" sz="2400" b="1" dirty="0">
                <a:latin typeface="Times New Roman" panose="02020603050405020304" pitchFamily="18" charset="0"/>
                <a:cs typeface="Times New Roman" panose="02020603050405020304" pitchFamily="18" charset="0"/>
              </a:rPr>
              <a:t>ề t</a:t>
            </a:r>
            <a:r>
              <a:rPr lang="en-US" sz="2400" b="1" dirty="0">
                <a:latin typeface="Times New Roman" panose="02020603050405020304" pitchFamily="18" charset="0"/>
                <a:cs typeface="Times New Roman" panose="02020603050405020304" pitchFamily="18" charset="0"/>
              </a:rPr>
              <a:t>ừ</a:t>
            </a:r>
            <a:r>
              <a:rPr lang="vi-VN" sz="2400" b="1" dirty="0">
                <a:latin typeface="Times New Roman" panose="02020603050405020304" pitchFamily="18" charset="0"/>
                <a:cs typeface="Times New Roman" panose="02020603050405020304" pitchFamily="18" charset="0"/>
              </a:rPr>
              <a:t> ng</a:t>
            </a:r>
            <a:r>
              <a:rPr lang="en-US" sz="2400" b="1"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 : </a:t>
            </a:r>
            <a:r>
              <a:rPr lang="vi-VN" sz="2400" dirty="0">
                <a:latin typeface="Times New Roman" panose="02020603050405020304" pitchFamily="18" charset="0"/>
                <a:cs typeface="Times New Roman" panose="02020603050405020304" pitchFamily="18" charset="0"/>
              </a:rPr>
              <a:t>sử dụng những t</a:t>
            </a:r>
            <a:r>
              <a:rPr lang="en-US" sz="2400" dirty="0">
                <a:latin typeface="Times New Roman" panose="02020603050405020304" pitchFamily="18" charset="0"/>
                <a:cs typeface="Times New Roman" panose="02020603050405020304" pitchFamily="18" charset="0"/>
              </a:rPr>
              <a:t>ừ</a:t>
            </a:r>
            <a:r>
              <a:rPr lang="vi-VN" sz="2400" dirty="0">
                <a:latin typeface="Times New Roman" panose="02020603050405020304" pitchFamily="18" charset="0"/>
                <a:cs typeface="Times New Roman" panose="02020603050405020304" pitchFamily="18" charset="0"/>
              </a:rPr>
              <a:t> ng</a:t>
            </a:r>
            <a:r>
              <a:rPr lang="en-US" sz="2400" dirty="0">
                <a:latin typeface="Times New Roman" panose="02020603050405020304" pitchFamily="18" charset="0"/>
                <a:cs typeface="Times New Roman" panose="02020603050405020304" pitchFamily="18" charset="0"/>
              </a:rPr>
              <a:t>ữ</a:t>
            </a:r>
            <a:r>
              <a:rPr lang="vi-VN" sz="2400" dirty="0">
                <a:latin typeface="Times New Roman" panose="02020603050405020304" pitchFamily="18" charset="0"/>
                <a:cs typeface="Times New Roman" panose="02020603050405020304" pitchFamily="18" charset="0"/>
              </a:rPr>
              <a:t> chi thời gian như. </a:t>
            </a:r>
            <a:r>
              <a:rPr lang="vi-VN" sz="2400" i="1" dirty="0">
                <a:latin typeface="Times New Roman" panose="02020603050405020304" pitchFamily="18" charset="0"/>
                <a:cs typeface="Times New Roman" panose="02020603050405020304" pitchFamily="18" charset="0"/>
              </a:rPr>
              <a:t>đầu tiên, tiếp theo</a:t>
            </a:r>
            <a:r>
              <a:rPr lang="vi-VN" sz="2400" i="1" dirty="0" smtClean="0">
                <a:latin typeface="Times New Roman" panose="02020603050405020304" pitchFamily="18" charset="0"/>
                <a:cs typeface="Times New Roman" panose="02020603050405020304" pitchFamily="18" charset="0"/>
              </a:rPr>
              <a:t>,</a:t>
            </a:r>
            <a:endParaRPr lang="en-US" sz="2400" i="1"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457200" indent="-457200" algn="just">
              <a:buAutoNum type="alphaLcPeriod"/>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4336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9B3FEE-9D18-4FA5-A607-9EE451E8CABB}"/>
              </a:ext>
            </a:extLst>
          </p:cNvPr>
          <p:cNvSpPr txBox="1"/>
          <p:nvPr/>
        </p:nvSpPr>
        <p:spPr>
          <a:xfrm>
            <a:off x="454884" y="1019114"/>
            <a:ext cx="4987651"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I. </a:t>
            </a:r>
            <a:r>
              <a:rPr lang="vi-VN" sz="2000" b="1" dirty="0">
                <a:solidFill>
                  <a:srgbClr val="002060"/>
                </a:solidFill>
                <a:latin typeface="Times New Roman" panose="02020603050405020304" pitchFamily="18" charset="0"/>
                <a:cs typeface="Times New Roman" panose="02020603050405020304" pitchFamily="18" charset="0"/>
              </a:rPr>
              <a:t>TRẢI NGHIỆM CÙNG VĂN BẢN</a:t>
            </a:r>
            <a:endParaRPr lang="en-US" sz="2000" b="1" dirty="0">
              <a:solidFill>
                <a:srgbClr val="002060"/>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D395EAF4-72EA-46AC-9F31-27D2A15E2A02}"/>
              </a:ext>
            </a:extLst>
          </p:cNvPr>
          <p:cNvCxnSpPr/>
          <p:nvPr/>
        </p:nvCxnSpPr>
        <p:spPr>
          <a:xfrm>
            <a:off x="6096000" y="912454"/>
            <a:ext cx="0" cy="4631305"/>
          </a:xfrm>
          <a:prstGeom prst="line">
            <a:avLst/>
          </a:prstGeom>
          <a:ln w="34925"/>
        </p:spPr>
        <p:style>
          <a:lnRef idx="3">
            <a:schemeClr val="accent1"/>
          </a:lnRef>
          <a:fillRef idx="0">
            <a:schemeClr val="accent1"/>
          </a:fillRef>
          <a:effectRef idx="2">
            <a:schemeClr val="accent1"/>
          </a:effectRef>
          <a:fontRef idx="minor">
            <a:schemeClr val="tx1"/>
          </a:fontRef>
        </p:style>
      </p:cxnSp>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C38BEB0-7AFF-46E7-B8D9-A3FE59B9C018}"/>
              </a:ext>
            </a:extLst>
          </p:cNvPr>
          <p:cNvSpPr txBox="1"/>
          <p:nvPr/>
        </p:nvSpPr>
        <p:spPr>
          <a:xfrm>
            <a:off x="454883" y="1320929"/>
            <a:ext cx="5074159"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II. </a:t>
            </a:r>
            <a:r>
              <a:rPr lang="vi-VN" sz="2000" b="1" dirty="0">
                <a:solidFill>
                  <a:srgbClr val="002060"/>
                </a:solidFill>
                <a:latin typeface="Times New Roman" panose="02020603050405020304" pitchFamily="18" charset="0"/>
                <a:cs typeface="Times New Roman" panose="02020603050405020304" pitchFamily="18" charset="0"/>
              </a:rPr>
              <a:t>SUY NGẪM VÀ PHẢN HỒI</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FBC87FF-732A-48D8-A912-A5C9838DF6DF}"/>
              </a:ext>
            </a:extLst>
          </p:cNvPr>
          <p:cNvSpPr txBox="1"/>
          <p:nvPr/>
        </p:nvSpPr>
        <p:spPr>
          <a:xfrm>
            <a:off x="454883" y="1659083"/>
            <a:ext cx="4987652"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Trò chơi cướp cờ</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va</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19048C28-32C4-447B-BDB2-AF14EEA7D99E}"/>
              </a:ext>
            </a:extLst>
          </p:cNvPr>
          <p:cNvSpPr txBox="1"/>
          <p:nvPr/>
        </p:nvSpPr>
        <p:spPr>
          <a:xfrm>
            <a:off x="454883" y="5387189"/>
            <a:ext cx="5074159" cy="1477328"/>
          </a:xfrm>
          <a:prstGeom prst="rect">
            <a:avLst/>
          </a:prstGeom>
          <a:noFill/>
        </p:spPr>
        <p:txBody>
          <a:bodyPr wrap="square" rtlCol="0">
            <a:spAutoFit/>
          </a:bodyPr>
          <a:lstStyle/>
          <a:p>
            <a:r>
              <a:rPr lang="en-US" b="1" dirty="0" smtClean="0">
                <a:solidFill>
                  <a:srgbClr val="002060"/>
                </a:solidFill>
                <a:latin typeface="Times New Roman" panose="02020603050405020304" pitchFamily="18" charset="0"/>
                <a:cs typeface="Times New Roman" panose="02020603050405020304" pitchFamily="18" charset="0"/>
              </a:rPr>
              <a:t>-</a:t>
            </a:r>
            <a:r>
              <a:rPr lang="en-US" b="1" dirty="0" err="1" smtClean="0">
                <a:solidFill>
                  <a:srgbClr val="002060"/>
                </a:solidFill>
                <a:latin typeface="Times New Roman" panose="02020603050405020304" pitchFamily="18" charset="0"/>
                <a:cs typeface="Times New Roman" panose="02020603050405020304" pitchFamily="18" charset="0"/>
              </a:rPr>
              <a:t>Các</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đặc</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điểm</a:t>
            </a:r>
            <a:r>
              <a:rPr lang="en-US" b="1" dirty="0" smtClean="0">
                <a:solidFill>
                  <a:srgbClr val="002060"/>
                </a:solidFill>
                <a:latin typeface="Times New Roman" panose="02020603050405020304" pitchFamily="18" charset="0"/>
                <a:cs typeface="Times New Roman" panose="02020603050405020304" pitchFamily="18" charset="0"/>
              </a:rPr>
              <a:t>:</a:t>
            </a:r>
          </a:p>
          <a:p>
            <a:r>
              <a:rPr lang="en-US" b="1" dirty="0" smtClean="0">
                <a:solidFill>
                  <a:srgbClr val="002060"/>
                </a:solidFill>
                <a:latin typeface="Times New Roman" panose="02020603050405020304" pitchFamily="18" charset="0"/>
                <a:cs typeface="Times New Roman" panose="02020603050405020304" pitchFamily="18" charset="0"/>
              </a:rPr>
              <a:t>+</a:t>
            </a:r>
            <a:r>
              <a:rPr lang="en-US" b="1" dirty="0" err="1" smtClean="0">
                <a:solidFill>
                  <a:srgbClr val="002060"/>
                </a:solidFill>
                <a:latin typeface="Times New Roman" panose="02020603050405020304" pitchFamily="18" charset="0"/>
                <a:cs typeface="Times New Roman" panose="02020603050405020304" pitchFamily="18" charset="0"/>
              </a:rPr>
              <a:t>Vê</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loại</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tư</a:t>
            </a:r>
            <a:r>
              <a:rPr lang="en-US" b="1" dirty="0" smtClean="0">
                <a:solidFill>
                  <a:srgbClr val="002060"/>
                </a:solidFill>
                <a:latin typeface="Times New Roman" panose="02020603050405020304" pitchFamily="18" charset="0"/>
                <a:cs typeface="Times New Roman" panose="02020603050405020304" pitchFamily="18" charset="0"/>
              </a:rPr>
              <a:t>̀ ?</a:t>
            </a:r>
          </a:p>
          <a:p>
            <a:r>
              <a:rPr lang="en-US" b="1" dirty="0" smtClean="0">
                <a:solidFill>
                  <a:srgbClr val="002060"/>
                </a:solidFill>
                <a:latin typeface="Times New Roman" panose="02020603050405020304" pitchFamily="18" charset="0"/>
                <a:cs typeface="Times New Roman" panose="02020603050405020304" pitchFamily="18" charset="0"/>
              </a:rPr>
              <a:t>+</a:t>
            </a:r>
            <a:r>
              <a:rPr lang="en-US" b="1" dirty="0" err="1" smtClean="0">
                <a:solidFill>
                  <a:srgbClr val="002060"/>
                </a:solidFill>
                <a:latin typeface="Times New Roman" panose="02020603050405020304" pitchFamily="18" charset="0"/>
                <a:cs typeface="Times New Roman" panose="02020603050405020304" pitchFamily="18" charset="0"/>
              </a:rPr>
              <a:t>Vê</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đê</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mục</a:t>
            </a:r>
            <a:r>
              <a:rPr lang="en-US" b="1" dirty="0" smtClean="0">
                <a:solidFill>
                  <a:srgbClr val="002060"/>
                </a:solidFill>
                <a:latin typeface="Times New Roman" panose="02020603050405020304" pitchFamily="18" charset="0"/>
                <a:cs typeface="Times New Roman" panose="02020603050405020304" pitchFamily="18" charset="0"/>
              </a:rPr>
              <a:t> ?</a:t>
            </a:r>
          </a:p>
          <a:p>
            <a:r>
              <a:rPr lang="en-US" b="1" dirty="0" smtClean="0">
                <a:solidFill>
                  <a:srgbClr val="002060"/>
                </a:solidFill>
                <a:latin typeface="Times New Roman" panose="02020603050405020304" pitchFamily="18" charset="0"/>
                <a:cs typeface="Times New Roman" panose="02020603050405020304" pitchFamily="18" charset="0"/>
              </a:rPr>
              <a:t>+</a:t>
            </a:r>
            <a:r>
              <a:rPr lang="en-US" b="1" dirty="0" err="1" smtClean="0">
                <a:solidFill>
                  <a:srgbClr val="002060"/>
                </a:solidFill>
                <a:latin typeface="Times New Roman" panose="02020603050405020304" pitchFamily="18" charset="0"/>
                <a:cs typeface="Times New Roman" panose="02020603050405020304" pitchFamily="18" charset="0"/>
              </a:rPr>
              <a:t>Vê</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Phương</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tiện</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giao</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tiếp</a:t>
            </a:r>
            <a:r>
              <a:rPr lang="en-US" b="1" dirty="0" smtClean="0">
                <a:solidFill>
                  <a:srgbClr val="002060"/>
                </a:solidFill>
                <a:latin typeface="Times New Roman" panose="02020603050405020304" pitchFamily="18" charset="0"/>
                <a:cs typeface="Times New Roman" panose="02020603050405020304" pitchFamily="18" charset="0"/>
              </a:rPr>
              <a:t> phi </a:t>
            </a:r>
            <a:r>
              <a:rPr lang="en-US" b="1" dirty="0" err="1" smtClean="0">
                <a:solidFill>
                  <a:srgbClr val="002060"/>
                </a:solidFill>
                <a:latin typeface="Times New Roman" panose="02020603050405020304" pitchFamily="18" charset="0"/>
                <a:cs typeface="Times New Roman" panose="02020603050405020304" pitchFamily="18" charset="0"/>
              </a:rPr>
              <a:t>ngôn</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ngư</a:t>
            </a:r>
            <a:r>
              <a:rPr lang="en-US" b="1" dirty="0" smtClean="0">
                <a:solidFill>
                  <a:srgbClr val="002060"/>
                </a:solidFill>
                <a:latin typeface="Times New Roman" panose="02020603050405020304" pitchFamily="18" charset="0"/>
                <a:cs typeface="Times New Roman" panose="02020603050405020304" pitchFamily="18" charset="0"/>
              </a:rPr>
              <a:t>̃ ?</a:t>
            </a:r>
          </a:p>
          <a:p>
            <a:endParaRPr lang="en-US" dirty="0">
              <a:solidFill>
                <a:srgbClr val="00206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8C1E836-4924-4C70-82DE-A777ED298D60}"/>
              </a:ext>
            </a:extLst>
          </p:cNvPr>
          <p:cNvSpPr txBox="1"/>
          <p:nvPr/>
        </p:nvSpPr>
        <p:spPr>
          <a:xfrm>
            <a:off x="3470633" y="19299"/>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cs typeface="Times New Roman" panose="02020603050405020304" pitchFamily="18" charset="0"/>
              </a:rPr>
              <a:t>TRÒ CHƠI CƯỚP CỜ</a:t>
            </a:r>
            <a:endParaRPr lang="en-US" sz="3200" b="1" dirty="0">
              <a:solidFill>
                <a:srgbClr val="002060"/>
              </a:solidFill>
              <a:latin typeface="Times New Roman" panose="02020603050405020304" pitchFamily="18" charset="0"/>
              <a:cs typeface="Times New Roman" panose="02020603050405020304" pitchFamily="18" charset="0"/>
            </a:endParaRPr>
          </a:p>
          <a:p>
            <a:r>
              <a:rPr lang="en-US" b="1" i="1" dirty="0">
                <a:solidFill>
                  <a:srgbClr val="002060"/>
                </a:solidFill>
                <a:latin typeface="#9Slide05 Claudia" pitchFamily="2" charset="0"/>
                <a:cs typeface="Times New Roman" panose="02020603050405020304" pitchFamily="18" charset="0"/>
              </a:rPr>
              <a:t>                                          </a:t>
            </a:r>
            <a:r>
              <a:rPr lang="en-US" dirty="0" smtClean="0"/>
              <a:t>(</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5" y="2525333"/>
            <a:ext cx="4747710" cy="2684890"/>
          </a:xfrm>
          <a:prstGeom prst="rect">
            <a:avLst/>
          </a:prstGeom>
        </p:spPr>
      </p:pic>
      <p:graphicFrame>
        <p:nvGraphicFramePr>
          <p:cNvPr id="16" name="!!!Picture 6">
            <a:extLst>
              <a:ext uri="{FF2B5EF4-FFF2-40B4-BE49-F238E27FC236}">
                <a16:creationId xmlns:a16="http://schemas.microsoft.com/office/drawing/2014/main" id="{6866A3EF-3F1A-48F9-BDD0-E335AF10B343}"/>
              </a:ext>
            </a:extLst>
          </p:cNvPr>
          <p:cNvGraphicFramePr>
            <a:graphicFrameLocks noGrp="1"/>
          </p:cNvGraphicFramePr>
          <p:nvPr>
            <p:extLst>
              <p:ext uri="{D42A27DB-BD31-4B8C-83A1-F6EECF244321}">
                <p14:modId xmlns:p14="http://schemas.microsoft.com/office/powerpoint/2010/main" val="2509539026"/>
              </p:ext>
            </p:extLst>
          </p:nvPr>
        </p:nvGraphicFramePr>
        <p:xfrm>
          <a:off x="6447409" y="950948"/>
          <a:ext cx="5282397" cy="4952320"/>
        </p:xfrm>
        <a:graphic>
          <a:graphicData uri="http://schemas.openxmlformats.org/drawingml/2006/table">
            <a:tbl>
              <a:tblPr firstRow="1" bandRow="1">
                <a:tableStyleId>{5C22544A-7EE6-4342-B048-85BDC9FD1C3A}</a:tableStyleId>
              </a:tblPr>
              <a:tblGrid>
                <a:gridCol w="5282397">
                  <a:extLst>
                    <a:ext uri="{9D8B030D-6E8A-4147-A177-3AD203B41FA5}">
                      <a16:colId xmlns:a16="http://schemas.microsoft.com/office/drawing/2014/main" val="3416650495"/>
                    </a:ext>
                  </a:extLst>
                </a:gridCol>
              </a:tblGrid>
              <a:tr h="891104">
                <a:tc>
                  <a:txBody>
                    <a:bodyPr/>
                    <a:lstStyle/>
                    <a:p>
                      <a:r>
                        <a:rPr lang="en-US" sz="2400" b="1" kern="1200" dirty="0" smtClean="0">
                          <a:solidFill>
                            <a:srgbClr val="0070C0"/>
                          </a:solidFill>
                          <a:effectLst/>
                          <a:latin typeface="Times New Roman" panose="02020603050405020304" pitchFamily="18" charset="0"/>
                          <a:ea typeface="+mn-ea"/>
                          <a:cs typeface="Times New Roman" panose="02020603050405020304" pitchFamily="18" charset="0"/>
                        </a:rPr>
                        <a:t>1. </a:t>
                      </a:r>
                      <a:r>
                        <a:rPr lang="en-US" sz="2400" b="1" kern="1200" dirty="0" err="1" smtClean="0">
                          <a:solidFill>
                            <a:srgbClr val="0070C0"/>
                          </a:solidFill>
                          <a:effectLst/>
                          <a:latin typeface="Times New Roman" panose="02020603050405020304" pitchFamily="18" charset="0"/>
                          <a:ea typeface="+mn-ea"/>
                          <a:cs typeface="Times New Roman" panose="02020603050405020304" pitchFamily="18" charset="0"/>
                        </a:rPr>
                        <a:t>Mục</a:t>
                      </a:r>
                      <a:r>
                        <a:rPr lang="en-US" sz="24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effectLst/>
                          <a:latin typeface="Times New Roman" panose="02020603050405020304" pitchFamily="18" charset="0"/>
                          <a:ea typeface="+mn-ea"/>
                          <a:cs typeface="Times New Roman" panose="02020603050405020304" pitchFamily="18" charset="0"/>
                        </a:rPr>
                        <a:t>đích</a:t>
                      </a:r>
                      <a:r>
                        <a:rPr lang="en-US" sz="24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effectLst/>
                          <a:latin typeface="Times New Roman" panose="02020603050405020304" pitchFamily="18" charset="0"/>
                          <a:ea typeface="+mn-ea"/>
                          <a:cs typeface="Times New Roman" panose="02020603050405020304" pitchFamily="18" charset="0"/>
                        </a:rPr>
                        <a:t>của</a:t>
                      </a:r>
                      <a:r>
                        <a:rPr lang="en-US" sz="24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effectLst/>
                          <a:latin typeface="Times New Roman" panose="02020603050405020304" pitchFamily="18" charset="0"/>
                          <a:ea typeface="+mn-ea"/>
                          <a:cs typeface="Times New Roman" panose="02020603050405020304" pitchFamily="18" charset="0"/>
                        </a:rPr>
                        <a:t>văn</a:t>
                      </a:r>
                      <a:r>
                        <a:rPr lang="en-US" sz="24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effectLst/>
                          <a:latin typeface="Times New Roman" panose="02020603050405020304" pitchFamily="18" charset="0"/>
                          <a:ea typeface="+mn-ea"/>
                          <a:cs typeface="Times New Roman" panose="02020603050405020304" pitchFamily="18" charset="0"/>
                        </a:rPr>
                        <a:t>bản</a:t>
                      </a:r>
                      <a:r>
                        <a:rPr lang="en-US" sz="24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vi-VN" sz="2400" b="1" i="1" u="none" strike="noStrike" kern="1200" dirty="0" smtClean="0">
                          <a:solidFill>
                            <a:srgbClr val="0070C0"/>
                          </a:solidFill>
                          <a:effectLst/>
                          <a:latin typeface="Times New Roman" panose="02020603050405020304" pitchFamily="18" charset="0"/>
                          <a:ea typeface="+mn-ea"/>
                          <a:cs typeface="Times New Roman" panose="02020603050405020304" pitchFamily="18" charset="0"/>
                        </a:rPr>
                        <a:t>Trò chơi cướp cờ</a:t>
                      </a:r>
                      <a:r>
                        <a:rPr lang="en-US" sz="24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effectLst/>
                          <a:latin typeface="Times New Roman" panose="02020603050405020304" pitchFamily="18" charset="0"/>
                          <a:ea typeface="+mn-ea"/>
                          <a:cs typeface="Times New Roman" panose="02020603050405020304" pitchFamily="18" charset="0"/>
                        </a:rPr>
                        <a:t>va</a:t>
                      </a:r>
                      <a:r>
                        <a:rPr lang="en-US" sz="24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effectLst/>
                          <a:latin typeface="Times New Roman" panose="02020603050405020304" pitchFamily="18" charset="0"/>
                          <a:ea typeface="+mn-ea"/>
                          <a:cs typeface="Times New Roman" panose="02020603050405020304" pitchFamily="18" charset="0"/>
                        </a:rPr>
                        <a:t>đặc</a:t>
                      </a:r>
                      <a:r>
                        <a:rPr lang="en-US" sz="24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effectLst/>
                          <a:latin typeface="Times New Roman" panose="02020603050405020304" pitchFamily="18" charset="0"/>
                          <a:ea typeface="+mn-ea"/>
                          <a:cs typeface="Times New Roman" panose="02020603050405020304" pitchFamily="18" charset="0"/>
                        </a:rPr>
                        <a:t>điểm</a:t>
                      </a:r>
                      <a:r>
                        <a:rPr lang="en-US" sz="2400" b="1" kern="1200" dirty="0" smtClean="0">
                          <a:solidFill>
                            <a:srgbClr val="0070C0"/>
                          </a:solidFill>
                          <a:effectLst/>
                          <a:latin typeface="Times New Roman" panose="02020603050405020304" pitchFamily="18" charset="0"/>
                          <a:ea typeface="+mn-ea"/>
                          <a:cs typeface="Times New Roman" panose="02020603050405020304" pitchFamily="18" charset="0"/>
                        </a:rPr>
                        <a:t> .</a:t>
                      </a:r>
                      <a:endParaRPr lang="en-US" sz="2400" b="1" kern="1200" dirty="0">
                        <a:solidFill>
                          <a:srgbClr val="0070C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6049368"/>
                  </a:ext>
                </a:extLst>
              </a:tr>
              <a:tr h="4061216">
                <a:tc>
                  <a:txBody>
                    <a:bodyP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1850099"/>
                  </a:ext>
                </a:extLst>
              </a:tr>
            </a:tbl>
          </a:graphicData>
        </a:graphic>
      </p:graphicFrame>
      <p:sp>
        <p:nvSpPr>
          <p:cNvPr id="17" name="TextBox 16">
            <a:extLst>
              <a:ext uri="{FF2B5EF4-FFF2-40B4-BE49-F238E27FC236}">
                <a16:creationId xmlns:a16="http://schemas.microsoft.com/office/drawing/2014/main" id="{F016C539-949E-462D-9124-0FDB542A0E3F}"/>
              </a:ext>
            </a:extLst>
          </p:cNvPr>
          <p:cNvSpPr txBox="1"/>
          <p:nvPr/>
        </p:nvSpPr>
        <p:spPr>
          <a:xfrm>
            <a:off x="6447409" y="1905304"/>
            <a:ext cx="5282396" cy="461665"/>
          </a:xfrm>
          <a:prstGeom prst="rect">
            <a:avLst/>
          </a:prstGeom>
          <a:noFill/>
        </p:spPr>
        <p:txBody>
          <a:bodyPr wrap="square" rtlCol="0">
            <a:spAutoFit/>
          </a:bodyPr>
          <a:lstStyle/>
          <a:p>
            <a:pPr marL="457200" indent="-457200" algn="just">
              <a:buAutoNum type="alphaLcPeriod"/>
            </a:pPr>
            <a:r>
              <a:rPr lang="en-US" sz="2400" b="1" dirty="0" err="1" smtClean="0">
                <a:latin typeface="Times New Roman" panose="02020603050405020304" pitchFamily="18" charset="0"/>
                <a:cs typeface="Times New Roman" panose="02020603050405020304" pitchFamily="18" charset="0"/>
              </a:rPr>
              <a:t>Mục</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VB</a:t>
            </a:r>
            <a:r>
              <a:rPr lang="en-US" sz="2400" b="1"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F016C539-949E-462D-9124-0FDB542A0E3F}"/>
              </a:ext>
            </a:extLst>
          </p:cNvPr>
          <p:cNvSpPr txBox="1"/>
          <p:nvPr/>
        </p:nvSpPr>
        <p:spPr>
          <a:xfrm>
            <a:off x="6447409" y="2366969"/>
            <a:ext cx="5282396" cy="830997"/>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b</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Các đặc điểm</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V</a:t>
            </a:r>
            <a:r>
              <a:rPr lang="vi-VN" sz="2400" b="1" dirty="0">
                <a:latin typeface="Times New Roman" panose="02020603050405020304" pitchFamily="18" charset="0"/>
                <a:cs typeface="Times New Roman" panose="02020603050405020304" pitchFamily="18" charset="0"/>
              </a:rPr>
              <a:t>ề loại từ</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â</a:t>
            </a:r>
            <a:r>
              <a:rPr lang="vi-VN" sz="2400" dirty="0">
                <a:latin typeface="Times New Roman" panose="02020603050405020304" pitchFamily="18" charset="0"/>
                <a:cs typeface="Times New Roman" panose="02020603050405020304" pitchFamily="18" charset="0"/>
              </a:rPr>
              <a:t>u sử dụng nhiều đ</a:t>
            </a:r>
            <a:r>
              <a:rPr lang="en-US" sz="2400" dirty="0">
                <a:latin typeface="Times New Roman" panose="02020603050405020304" pitchFamily="18" charset="0"/>
                <a:cs typeface="Times New Roman" panose="02020603050405020304" pitchFamily="18" charset="0"/>
              </a:rPr>
              <a:t>ộ</a:t>
            </a:r>
            <a:r>
              <a:rPr lang="vi-VN" sz="2400" dirty="0">
                <a:latin typeface="Times New Roman" panose="02020603050405020304" pitchFamily="18" charset="0"/>
                <a:cs typeface="Times New Roman" panose="02020603050405020304" pitchFamily="18" charset="0"/>
              </a:rPr>
              <a:t>ng từ</a:t>
            </a:r>
            <a:r>
              <a:rPr lang="vi-VN"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016C539-949E-462D-9124-0FDB542A0E3F}"/>
              </a:ext>
            </a:extLst>
          </p:cNvPr>
          <p:cNvSpPr txBox="1"/>
          <p:nvPr/>
        </p:nvSpPr>
        <p:spPr>
          <a:xfrm>
            <a:off x="6479419" y="3165774"/>
            <a:ext cx="5282396" cy="1569660"/>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V</a:t>
            </a:r>
            <a:r>
              <a:rPr lang="en-US" sz="2400" b="1" dirty="0">
                <a:latin typeface="Times New Roman" panose="02020603050405020304" pitchFamily="18" charset="0"/>
                <a:cs typeface="Times New Roman" panose="02020603050405020304" pitchFamily="18" charset="0"/>
              </a:rPr>
              <a:t>ề</a:t>
            </a:r>
            <a:r>
              <a:rPr lang="vi-VN" sz="2400" b="1" dirty="0">
                <a:latin typeface="Times New Roman" panose="02020603050405020304" pitchFamily="18" charset="0"/>
                <a:cs typeface="Times New Roman" panose="02020603050405020304" pitchFamily="18" charset="0"/>
              </a:rPr>
              <a:t> đề mục</a:t>
            </a:r>
            <a:r>
              <a:rPr lang="vi-VN" sz="2400" dirty="0">
                <a:latin typeface="Times New Roman" panose="02020603050405020304" pitchFamily="18" charset="0"/>
                <a:cs typeface="Times New Roman" panose="02020603050405020304" pitchFamily="18" charset="0"/>
              </a:rPr>
              <a:t>: sử </a:t>
            </a: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ụng đề mục đ</a:t>
            </a:r>
            <a:r>
              <a:rPr lang="en-US" sz="2400" dirty="0">
                <a:latin typeface="Times New Roman" panose="02020603050405020304" pitchFamily="18" charset="0"/>
                <a:cs typeface="Times New Roman" panose="02020603050405020304" pitchFamily="18" charset="0"/>
              </a:rPr>
              <a:t>ể</a:t>
            </a:r>
            <a:r>
              <a:rPr lang="vi-VN" sz="2400" dirty="0">
                <a:latin typeface="Times New Roman" panose="02020603050405020304" pitchFamily="18" charset="0"/>
                <a:cs typeface="Times New Roman" panose="02020603050405020304" pitchFamily="18" charset="0"/>
              </a:rPr>
              <a:t> tóm t</a:t>
            </a:r>
            <a:r>
              <a:rPr lang="en-US" sz="2400" dirty="0">
                <a:latin typeface="Times New Roman" panose="02020603050405020304" pitchFamily="18" charset="0"/>
                <a:cs typeface="Times New Roman" panose="02020603050405020304" pitchFamily="18" charset="0"/>
              </a:rPr>
              <a:t>ắ</a:t>
            </a:r>
            <a:r>
              <a:rPr lang="vi-VN" sz="2400" dirty="0">
                <a:latin typeface="Times New Roman" panose="02020603050405020304" pitchFamily="18" charset="0"/>
                <a:cs typeface="Times New Roman" panose="02020603050405020304" pitchFamily="18" charset="0"/>
              </a:rPr>
              <a:t>t những thông tin ch</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nh của VB như </a:t>
            </a:r>
            <a:endParaRPr lang="en-US"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a</a:t>
            </a:r>
            <a:r>
              <a:rPr lang="vi-VN" sz="2400" dirty="0">
                <a:latin typeface="Times New Roman" panose="02020603050405020304" pitchFamily="18" charset="0"/>
                <a:cs typeface="Times New Roman" panose="02020603050405020304" pitchFamily="18" charset="0"/>
              </a:rPr>
              <a:t>. Mục đích,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b</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hu</a:t>
            </a:r>
            <a:r>
              <a:rPr lang="en-US" sz="2400" dirty="0">
                <a:latin typeface="Times New Roman" panose="02020603050405020304" pitchFamily="18" charset="0"/>
                <a:cs typeface="Times New Roman" panose="02020603050405020304" pitchFamily="18" charset="0"/>
              </a:rPr>
              <a:t>ẩ</a:t>
            </a:r>
            <a:r>
              <a:rPr lang="vi-VN" sz="2400" dirty="0">
                <a:latin typeface="Times New Roman" panose="02020603050405020304" pitchFamily="18" charset="0"/>
                <a:cs typeface="Times New Roman" panose="02020603050405020304" pitchFamily="18" charset="0"/>
              </a:rPr>
              <a:t>n bị,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 Hướng </a:t>
            </a: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ẫn cách chơi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016C539-949E-462D-9124-0FDB542A0E3F}"/>
              </a:ext>
            </a:extLst>
          </p:cNvPr>
          <p:cNvSpPr txBox="1"/>
          <p:nvPr/>
        </p:nvSpPr>
        <p:spPr>
          <a:xfrm>
            <a:off x="6447409" y="4728103"/>
            <a:ext cx="5282396" cy="2308324"/>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V</a:t>
            </a:r>
            <a:r>
              <a:rPr lang="vi-VN" sz="2400" b="1" dirty="0">
                <a:latin typeface="Times New Roman" panose="02020603050405020304" pitchFamily="18" charset="0"/>
                <a:cs typeface="Times New Roman" panose="02020603050405020304" pitchFamily="18" charset="0"/>
              </a:rPr>
              <a:t>ề phương tiện</a:t>
            </a: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giao tiếp p</a:t>
            </a:r>
            <a:r>
              <a:rPr lang="en-US" sz="2400" b="1" dirty="0">
                <a:latin typeface="Times New Roman" panose="02020603050405020304" pitchFamily="18" charset="0"/>
                <a:cs typeface="Times New Roman" panose="02020603050405020304" pitchFamily="18" charset="0"/>
              </a:rPr>
              <a:t>hi</a:t>
            </a:r>
            <a:r>
              <a:rPr lang="vi-VN" sz="2400" b="1" dirty="0">
                <a:latin typeface="Times New Roman" panose="02020603050405020304" pitchFamily="18" charset="0"/>
                <a:cs typeface="Times New Roman" panose="02020603050405020304" pitchFamily="18" charset="0"/>
              </a:rPr>
              <a:t> ngôn </a:t>
            </a:r>
            <a:r>
              <a:rPr lang="vi-VN" sz="2400" b="1" dirty="0" smtClean="0">
                <a:latin typeface="Times New Roman" panose="02020603050405020304" pitchFamily="18" charset="0"/>
                <a:cs typeface="Times New Roman" panose="02020603050405020304" pitchFamily="18" charset="0"/>
              </a:rPr>
              <a:t>ngữ</a:t>
            </a:r>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Sư</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dụng </a:t>
            </a:r>
            <a:r>
              <a:rPr lang="en-US" sz="2400" dirty="0">
                <a:latin typeface="Times New Roman" panose="02020603050405020304" pitchFamily="18" charset="0"/>
                <a:cs typeface="Times New Roman" panose="02020603050405020304" pitchFamily="18" charset="0"/>
              </a:rPr>
              <a:t>hì</a:t>
            </a:r>
            <a:r>
              <a:rPr lang="vi-VN" sz="2400" dirty="0">
                <a:latin typeface="Times New Roman" panose="02020603050405020304" pitchFamily="18" charset="0"/>
                <a:cs typeface="Times New Roman" panose="02020603050405020304" pitchFamily="18" charset="0"/>
              </a:rPr>
              <a:t>nh ảnh minh hoạ cách chơi.</a:t>
            </a:r>
            <a:endParaRPr lang="en-US" sz="2400" dirty="0">
              <a:latin typeface="Times New Roman" panose="02020603050405020304" pitchFamily="18" charset="0"/>
              <a:cs typeface="Times New Roman" panose="02020603050405020304" pitchFamily="18" charset="0"/>
            </a:endParaRPr>
          </a:p>
          <a:p>
            <a:endParaRPr lang="en-US" sz="2400" i="1"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457200" indent="-457200" algn="just">
              <a:buAutoNum type="alphaLcPeriod"/>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32477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395EAF4-72EA-46AC-9F31-27D2A15E2A02}"/>
              </a:ext>
            </a:extLst>
          </p:cNvPr>
          <p:cNvCxnSpPr/>
          <p:nvPr/>
        </p:nvCxnSpPr>
        <p:spPr>
          <a:xfrm>
            <a:off x="6096000" y="912454"/>
            <a:ext cx="0" cy="4631305"/>
          </a:xfrm>
          <a:prstGeom prst="line">
            <a:avLst/>
          </a:prstGeom>
          <a:ln w="34925"/>
        </p:spPr>
        <p:style>
          <a:lnRef idx="3">
            <a:schemeClr val="accent1"/>
          </a:lnRef>
          <a:fillRef idx="0">
            <a:schemeClr val="accent1"/>
          </a:fillRef>
          <a:effectRef idx="2">
            <a:schemeClr val="accent1"/>
          </a:effectRef>
          <a:fontRef idx="minor">
            <a:schemeClr val="tx1"/>
          </a:fontRef>
        </p:style>
      </p:cxnSp>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Picture 6">
            <a:extLst>
              <a:ext uri="{FF2B5EF4-FFF2-40B4-BE49-F238E27FC236}">
                <a16:creationId xmlns:a16="http://schemas.microsoft.com/office/drawing/2014/main" id="{6866A3EF-3F1A-48F9-BDD0-E335AF10B343}"/>
              </a:ext>
            </a:extLst>
          </p:cNvPr>
          <p:cNvGraphicFramePr>
            <a:graphicFrameLocks noGrp="1"/>
          </p:cNvGraphicFramePr>
          <p:nvPr>
            <p:extLst>
              <p:ext uri="{D42A27DB-BD31-4B8C-83A1-F6EECF244321}">
                <p14:modId xmlns:p14="http://schemas.microsoft.com/office/powerpoint/2010/main" val="1642842075"/>
              </p:ext>
            </p:extLst>
          </p:nvPr>
        </p:nvGraphicFramePr>
        <p:xfrm>
          <a:off x="6479418" y="2017306"/>
          <a:ext cx="5282397" cy="1967358"/>
        </p:xfrm>
        <a:graphic>
          <a:graphicData uri="http://schemas.openxmlformats.org/drawingml/2006/table">
            <a:tbl>
              <a:tblPr firstRow="1" bandRow="1">
                <a:tableStyleId>{5C22544A-7EE6-4342-B048-85BDC9FD1C3A}</a:tableStyleId>
              </a:tblPr>
              <a:tblGrid>
                <a:gridCol w="5282397">
                  <a:extLst>
                    <a:ext uri="{9D8B030D-6E8A-4147-A177-3AD203B41FA5}">
                      <a16:colId xmlns:a16="http://schemas.microsoft.com/office/drawing/2014/main" val="3416650495"/>
                    </a:ext>
                  </a:extLst>
                </a:gridCol>
              </a:tblGrid>
              <a:tr h="4922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70C0"/>
                          </a:solidFill>
                          <a:latin typeface="Times New Roman" panose="02020603050405020304" pitchFamily="18" charset="0"/>
                          <a:cs typeface="Times New Roman" panose="02020603050405020304" pitchFamily="18" charset="0"/>
                        </a:rPr>
                        <a:t>2.</a:t>
                      </a:r>
                      <a:r>
                        <a:rPr lang="vi-VN" sz="2400" b="1" dirty="0" smtClean="0">
                          <a:solidFill>
                            <a:srgbClr val="0070C0"/>
                          </a:solidFill>
                          <a:latin typeface="Times New Roman" panose="02020603050405020304" pitchFamily="18" charset="0"/>
                          <a:cs typeface="Times New Roman" panose="02020603050405020304" pitchFamily="18" charset="0"/>
                        </a:rPr>
                        <a:t>Cách triển khai </a:t>
                      </a:r>
                      <a:r>
                        <a:rPr lang="en-US" sz="2400" b="1" dirty="0" err="1" smtClean="0">
                          <a:solidFill>
                            <a:srgbClr val="0070C0"/>
                          </a:solidFill>
                          <a:latin typeface="Times New Roman" panose="02020603050405020304" pitchFamily="18" charset="0"/>
                          <a:cs typeface="Times New Roman" panose="02020603050405020304" pitchFamily="18" charset="0"/>
                        </a:rPr>
                        <a:t>văn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bản</a:t>
                      </a:r>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smtClean="0">
                          <a:solidFill>
                            <a:srgbClr val="0070C0"/>
                          </a:solidFill>
                          <a:latin typeface="Times New Roman" panose="02020603050405020304" pitchFamily="18" charset="0"/>
                          <a:cs typeface="Times New Roman" panose="02020603050405020304" pitchFamily="18" charset="0"/>
                        </a:rPr>
                        <a:t>thông tin</a:t>
                      </a:r>
                      <a:r>
                        <a:rPr lang="en-US" sz="2400" b="1" dirty="0" smtClean="0">
                          <a:solidFill>
                            <a:srgbClr val="0070C0"/>
                          </a:solidFill>
                          <a:latin typeface="Times New Roman" panose="02020603050405020304" pitchFamily="18" charset="0"/>
                          <a:cs typeface="Times New Roman" panose="02020603050405020304" pitchFamily="18" charset="0"/>
                        </a:rPr>
                        <a:t>:</a:t>
                      </a:r>
                      <a:endParaRPr lang="en-US" sz="2400" dirty="0" smtClean="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6049368"/>
                  </a:ext>
                </a:extLst>
              </a:tr>
              <a:tr h="1475082">
                <a:tc>
                  <a:txBody>
                    <a:bodyPr/>
                    <a:lstStyle/>
                    <a:p>
                      <a:pPr algn="ctr"/>
                      <a:endParaRPr lang="en-US" sz="1600" b="1" dirty="0">
                        <a:solidFill>
                          <a:srgbClr val="002060"/>
                        </a:solidFill>
                        <a:latin typeface="Times New Roman" panose="02020603050405020304" pitchFamily="18" charset="0"/>
                        <a:cs typeface="Times New Roman" panose="02020603050405020304" pitchFamily="18" charset="0"/>
                      </a:endParaRPr>
                    </a:p>
                    <a:p>
                      <a:pPr algn="ctr"/>
                      <a:endParaRPr lang="en-US" sz="1600" b="1" dirty="0">
                        <a:solidFill>
                          <a:srgbClr val="002060"/>
                        </a:solidFill>
                        <a:latin typeface="Times New Roman" panose="02020603050405020304" pitchFamily="18" charset="0"/>
                        <a:cs typeface="Times New Roman" panose="02020603050405020304" pitchFamily="18" charset="0"/>
                      </a:endParaRPr>
                    </a:p>
                    <a:p>
                      <a:pPr algn="ctr"/>
                      <a:endParaRPr lang="en-US"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4342939"/>
                  </a:ext>
                </a:extLst>
              </a:tr>
            </a:tbl>
          </a:graphicData>
        </a:graphic>
      </p:graphicFrame>
      <p:sp>
        <p:nvSpPr>
          <p:cNvPr id="18" name="TextBox 17">
            <a:extLst>
              <a:ext uri="{FF2B5EF4-FFF2-40B4-BE49-F238E27FC236}">
                <a16:creationId xmlns:a16="http://schemas.microsoft.com/office/drawing/2014/main" id="{30DDF232-8D4D-4633-A589-4666FCE12D69}"/>
              </a:ext>
            </a:extLst>
          </p:cNvPr>
          <p:cNvSpPr txBox="1"/>
          <p:nvPr/>
        </p:nvSpPr>
        <p:spPr>
          <a:xfrm>
            <a:off x="419561" y="2581780"/>
            <a:ext cx="4987652" cy="400110"/>
          </a:xfrm>
          <a:prstGeom prst="rect">
            <a:avLst/>
          </a:prstGeom>
          <a:noFill/>
        </p:spPr>
        <p:txBody>
          <a:bodyPr wrap="square" rtlCol="0">
            <a:spAutoFit/>
          </a:bodyPr>
          <a:lstStyle/>
          <a:p>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a:t>
            </a:r>
            <a:r>
              <a:rPr lang="vi-VN" sz="2000" b="1" dirty="0">
                <a:latin typeface="Times New Roman" panose="02020603050405020304" pitchFamily="18" charset="0"/>
                <a:cs typeface="Times New Roman" panose="02020603050405020304" pitchFamily="18" charset="0"/>
              </a:rPr>
              <a:t>Cách triển khai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bản</a:t>
            </a:r>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thông tin</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D0D3352E-DE64-4EE4-81F8-033343F4B6EA}"/>
              </a:ext>
            </a:extLst>
          </p:cNvPr>
          <p:cNvSpPr txBox="1"/>
          <p:nvPr/>
        </p:nvSpPr>
        <p:spPr>
          <a:xfrm>
            <a:off x="6479418" y="2581780"/>
            <a:ext cx="5282397"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VB </a:t>
            </a:r>
            <a:r>
              <a:rPr lang="en-US" sz="2400" i="1" dirty="0" err="1">
                <a:latin typeface="Times New Roman" panose="02020603050405020304" pitchFamily="18" charset="0"/>
                <a:cs typeface="Times New Roman" panose="02020603050405020304" pitchFamily="18" charset="0"/>
              </a:rPr>
              <a:t>Trò</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cướp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trật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đầu</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tiếp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kết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thúc</a:t>
            </a:r>
            <a:r>
              <a:rPr lang="en-US" sz="2400" dirty="0">
                <a:latin typeface="Times New Roman" panose="02020603050405020304" pitchFamily="18" charset="0"/>
                <a:cs typeface="Times New Roman" panose="02020603050405020304" pitchFamily="18" charset="0"/>
              </a:rPr>
              <a:t>, </a:t>
            </a:r>
          </a:p>
        </p:txBody>
      </p:sp>
      <p:sp>
        <p:nvSpPr>
          <p:cNvPr id="21" name="TextBox 20">
            <a:extLst>
              <a:ext uri="{FF2B5EF4-FFF2-40B4-BE49-F238E27FC236}">
                <a16:creationId xmlns:a16="http://schemas.microsoft.com/office/drawing/2014/main" id="{DC45360C-615B-4CFF-B328-EDD46677B9CC}"/>
              </a:ext>
            </a:extLst>
          </p:cNvPr>
          <p:cNvSpPr txBox="1"/>
          <p:nvPr/>
        </p:nvSpPr>
        <p:spPr>
          <a:xfrm>
            <a:off x="504470" y="925800"/>
            <a:ext cx="5060755"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I. </a:t>
            </a:r>
            <a:r>
              <a:rPr lang="vi-VN" sz="2000" b="1" dirty="0">
                <a:solidFill>
                  <a:srgbClr val="002060"/>
                </a:solidFill>
                <a:latin typeface="Times New Roman" panose="02020603050405020304" pitchFamily="18" charset="0"/>
                <a:cs typeface="Times New Roman" panose="02020603050405020304" pitchFamily="18" charset="0"/>
              </a:rPr>
              <a:t>TRẢI NGHIỆM CÙNG VĂN BẢN</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DB76156-45AB-4C8A-A676-8663CA39C7FE}"/>
              </a:ext>
            </a:extLst>
          </p:cNvPr>
          <p:cNvSpPr txBox="1"/>
          <p:nvPr/>
        </p:nvSpPr>
        <p:spPr>
          <a:xfrm>
            <a:off x="454883" y="1320929"/>
            <a:ext cx="4832734"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II. </a:t>
            </a:r>
            <a:r>
              <a:rPr lang="vi-VN" sz="2000" b="1" dirty="0">
                <a:solidFill>
                  <a:srgbClr val="002060"/>
                </a:solidFill>
                <a:latin typeface="Times New Roman" panose="02020603050405020304" pitchFamily="18" charset="0"/>
                <a:cs typeface="Times New Roman" panose="02020603050405020304" pitchFamily="18" charset="0"/>
              </a:rPr>
              <a:t>SUY NGẪM VÀ PHẢN HỒI</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8C1E836-4924-4C70-82DE-A777ED298D60}"/>
              </a:ext>
            </a:extLst>
          </p:cNvPr>
          <p:cNvSpPr txBox="1"/>
          <p:nvPr/>
        </p:nvSpPr>
        <p:spPr>
          <a:xfrm>
            <a:off x="3470633" y="19299"/>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cs typeface="Times New Roman" panose="02020603050405020304" pitchFamily="18" charset="0"/>
              </a:rPr>
              <a:t>TRÒ CHƠI CƯỚP CỜ</a:t>
            </a:r>
            <a:endParaRPr lang="en-US" sz="3200" b="1" dirty="0">
              <a:solidFill>
                <a:srgbClr val="002060"/>
              </a:solidFill>
              <a:latin typeface="Times New Roman" panose="02020603050405020304" pitchFamily="18" charset="0"/>
              <a:cs typeface="Times New Roman" panose="02020603050405020304" pitchFamily="18" charset="0"/>
            </a:endParaRPr>
          </a:p>
          <a:p>
            <a:r>
              <a:rPr lang="en-US" b="1" i="1" dirty="0">
                <a:solidFill>
                  <a:srgbClr val="002060"/>
                </a:solidFill>
                <a:latin typeface="#9Slide05 Claudia" pitchFamily="2" charset="0"/>
                <a:cs typeface="Times New Roman" panose="02020603050405020304" pitchFamily="18" charset="0"/>
              </a:rPr>
              <a:t>                                          </a:t>
            </a:r>
            <a:r>
              <a:rPr lang="en-US" dirty="0" smtClean="0"/>
              <a:t>(</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sp>
        <p:nvSpPr>
          <p:cNvPr id="34" name="TextBox 33">
            <a:extLst>
              <a:ext uri="{FF2B5EF4-FFF2-40B4-BE49-F238E27FC236}">
                <a16:creationId xmlns:a16="http://schemas.microsoft.com/office/drawing/2014/main" id="{9FBC87FF-732A-48D8-A912-A5C9838DF6DF}"/>
              </a:ext>
            </a:extLst>
          </p:cNvPr>
          <p:cNvSpPr txBox="1"/>
          <p:nvPr/>
        </p:nvSpPr>
        <p:spPr>
          <a:xfrm>
            <a:off x="465071" y="1762225"/>
            <a:ext cx="4987652"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Trò chơi cướp cờ</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va</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71" y="3412776"/>
            <a:ext cx="4783146" cy="3197355"/>
          </a:xfrm>
          <a:prstGeom prst="rect">
            <a:avLst/>
          </a:prstGeom>
        </p:spPr>
      </p:pic>
      <p:grpSp>
        <p:nvGrpSpPr>
          <p:cNvPr id="12" name="组合 585"/>
          <p:cNvGrpSpPr/>
          <p:nvPr/>
        </p:nvGrpSpPr>
        <p:grpSpPr>
          <a:xfrm>
            <a:off x="6096000" y="5097230"/>
            <a:ext cx="5791200" cy="1467583"/>
            <a:chOff x="-25400" y="5164139"/>
            <a:chExt cx="12303126" cy="1743075"/>
          </a:xfrm>
        </p:grpSpPr>
        <p:sp>
          <p:nvSpPr>
            <p:cNvPr id="13" name="Freeform 17"/>
            <p:cNvSpPr>
              <a:spLocks/>
            </p:cNvSpPr>
            <p:nvPr/>
          </p:nvSpPr>
          <p:spPr bwMode="auto">
            <a:xfrm>
              <a:off x="9906001" y="6311901"/>
              <a:ext cx="1020763" cy="409575"/>
            </a:xfrm>
            <a:custGeom>
              <a:avLst/>
              <a:gdLst>
                <a:gd name="T0" fmla="*/ 0 w 245"/>
                <a:gd name="T1" fmla="*/ 93 h 93"/>
                <a:gd name="T2" fmla="*/ 245 w 245"/>
                <a:gd name="T3" fmla="*/ 93 h 93"/>
                <a:gd name="T4" fmla="*/ 244 w 245"/>
                <a:gd name="T5" fmla="*/ 85 h 93"/>
                <a:gd name="T6" fmla="*/ 239 w 245"/>
                <a:gd name="T7" fmla="*/ 75 h 93"/>
                <a:gd name="T8" fmla="*/ 223 w 245"/>
                <a:gd name="T9" fmla="*/ 58 h 93"/>
                <a:gd name="T10" fmla="*/ 223 w 245"/>
                <a:gd name="T11" fmla="*/ 58 h 93"/>
                <a:gd name="T12" fmla="*/ 201 w 245"/>
                <a:gd name="T13" fmla="*/ 52 h 93"/>
                <a:gd name="T14" fmla="*/ 194 w 245"/>
                <a:gd name="T15" fmla="*/ 53 h 93"/>
                <a:gd name="T16" fmla="*/ 194 w 245"/>
                <a:gd name="T17" fmla="*/ 50 h 93"/>
                <a:gd name="T18" fmla="*/ 153 w 245"/>
                <a:gd name="T19" fmla="*/ 8 h 93"/>
                <a:gd name="T20" fmla="*/ 130 w 245"/>
                <a:gd name="T21" fmla="*/ 15 h 93"/>
                <a:gd name="T22" fmla="*/ 103 w 245"/>
                <a:gd name="T23" fmla="*/ 0 h 93"/>
                <a:gd name="T24" fmla="*/ 74 w 245"/>
                <a:gd name="T25" fmla="*/ 25 h 93"/>
                <a:gd name="T26" fmla="*/ 64 w 245"/>
                <a:gd name="T27" fmla="*/ 23 h 93"/>
                <a:gd name="T28" fmla="*/ 35 w 245"/>
                <a:gd name="T29" fmla="*/ 52 h 93"/>
                <a:gd name="T30" fmla="*/ 36 w 245"/>
                <a:gd name="T31" fmla="*/ 60 h 93"/>
                <a:gd name="T32" fmla="*/ 35 w 245"/>
                <a:gd name="T33" fmla="*/ 60 h 93"/>
                <a:gd name="T34" fmla="*/ 0 w 245"/>
                <a:gd name="T3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93">
                  <a:moveTo>
                    <a:pt x="0" y="93"/>
                  </a:moveTo>
                  <a:cubicBezTo>
                    <a:pt x="245" y="93"/>
                    <a:pt x="245" y="93"/>
                    <a:pt x="245" y="93"/>
                  </a:cubicBezTo>
                  <a:cubicBezTo>
                    <a:pt x="245" y="90"/>
                    <a:pt x="245" y="88"/>
                    <a:pt x="244" y="85"/>
                  </a:cubicBezTo>
                  <a:cubicBezTo>
                    <a:pt x="242" y="82"/>
                    <a:pt x="241" y="78"/>
                    <a:pt x="239" y="75"/>
                  </a:cubicBezTo>
                  <a:cubicBezTo>
                    <a:pt x="235" y="68"/>
                    <a:pt x="230" y="62"/>
                    <a:pt x="223" y="58"/>
                  </a:cubicBezTo>
                  <a:cubicBezTo>
                    <a:pt x="223" y="58"/>
                    <a:pt x="223" y="58"/>
                    <a:pt x="223" y="58"/>
                  </a:cubicBezTo>
                  <a:cubicBezTo>
                    <a:pt x="216" y="54"/>
                    <a:pt x="209" y="52"/>
                    <a:pt x="201" y="52"/>
                  </a:cubicBezTo>
                  <a:cubicBezTo>
                    <a:pt x="198" y="52"/>
                    <a:pt x="196" y="53"/>
                    <a:pt x="194" y="53"/>
                  </a:cubicBezTo>
                  <a:cubicBezTo>
                    <a:pt x="194" y="52"/>
                    <a:pt x="194" y="51"/>
                    <a:pt x="194" y="50"/>
                  </a:cubicBezTo>
                  <a:cubicBezTo>
                    <a:pt x="194" y="27"/>
                    <a:pt x="175" y="8"/>
                    <a:pt x="153" y="8"/>
                  </a:cubicBezTo>
                  <a:cubicBezTo>
                    <a:pt x="144" y="8"/>
                    <a:pt x="136" y="11"/>
                    <a:pt x="130" y="15"/>
                  </a:cubicBezTo>
                  <a:cubicBezTo>
                    <a:pt x="125" y="6"/>
                    <a:pt x="116" y="0"/>
                    <a:pt x="103" y="0"/>
                  </a:cubicBezTo>
                  <a:cubicBezTo>
                    <a:pt x="86" y="0"/>
                    <a:pt x="76" y="12"/>
                    <a:pt x="74" y="25"/>
                  </a:cubicBezTo>
                  <a:cubicBezTo>
                    <a:pt x="71" y="24"/>
                    <a:pt x="68" y="23"/>
                    <a:pt x="64" y="23"/>
                  </a:cubicBezTo>
                  <a:cubicBezTo>
                    <a:pt x="48" y="23"/>
                    <a:pt x="35" y="36"/>
                    <a:pt x="35" y="52"/>
                  </a:cubicBezTo>
                  <a:cubicBezTo>
                    <a:pt x="35" y="55"/>
                    <a:pt x="35" y="57"/>
                    <a:pt x="36" y="60"/>
                  </a:cubicBezTo>
                  <a:cubicBezTo>
                    <a:pt x="35" y="60"/>
                    <a:pt x="35" y="60"/>
                    <a:pt x="35" y="60"/>
                  </a:cubicBezTo>
                  <a:cubicBezTo>
                    <a:pt x="16" y="60"/>
                    <a:pt x="1" y="75"/>
                    <a:pt x="0" y="93"/>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8"/>
            <p:cNvSpPr>
              <a:spLocks/>
            </p:cNvSpPr>
            <p:nvPr/>
          </p:nvSpPr>
          <p:spPr bwMode="auto">
            <a:xfrm>
              <a:off x="10426701" y="6346826"/>
              <a:ext cx="500063" cy="374650"/>
            </a:xfrm>
            <a:custGeom>
              <a:avLst/>
              <a:gdLst>
                <a:gd name="T0" fmla="*/ 28 w 120"/>
                <a:gd name="T1" fmla="*/ 0 h 85"/>
                <a:gd name="T2" fmla="*/ 5 w 120"/>
                <a:gd name="T3" fmla="*/ 7 h 85"/>
                <a:gd name="T4" fmla="*/ 5 w 120"/>
                <a:gd name="T5" fmla="*/ 7 h 85"/>
                <a:gd name="T6" fmla="*/ 0 w 120"/>
                <a:gd name="T7" fmla="*/ 1 h 85"/>
                <a:gd name="T8" fmla="*/ 4 w 120"/>
                <a:gd name="T9" fmla="*/ 85 h 85"/>
                <a:gd name="T10" fmla="*/ 120 w 120"/>
                <a:gd name="T11" fmla="*/ 85 h 85"/>
                <a:gd name="T12" fmla="*/ 119 w 120"/>
                <a:gd name="T13" fmla="*/ 77 h 85"/>
                <a:gd name="T14" fmla="*/ 114 w 120"/>
                <a:gd name="T15" fmla="*/ 67 h 85"/>
                <a:gd name="T16" fmla="*/ 98 w 120"/>
                <a:gd name="T17" fmla="*/ 50 h 85"/>
                <a:gd name="T18" fmla="*/ 98 w 120"/>
                <a:gd name="T19" fmla="*/ 50 h 85"/>
                <a:gd name="T20" fmla="*/ 76 w 120"/>
                <a:gd name="T21" fmla="*/ 44 h 85"/>
                <a:gd name="T22" fmla="*/ 69 w 120"/>
                <a:gd name="T23" fmla="*/ 45 h 85"/>
                <a:gd name="T24" fmla="*/ 69 w 120"/>
                <a:gd name="T25" fmla="*/ 45 h 85"/>
                <a:gd name="T26" fmla="*/ 69 w 120"/>
                <a:gd name="T27" fmla="*/ 45 h 85"/>
                <a:gd name="T28" fmla="*/ 69 w 120"/>
                <a:gd name="T29" fmla="*/ 42 h 85"/>
                <a:gd name="T30" fmla="*/ 28 w 120"/>
                <a:gd name="T3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85">
                  <a:moveTo>
                    <a:pt x="28" y="0"/>
                  </a:moveTo>
                  <a:cubicBezTo>
                    <a:pt x="19" y="0"/>
                    <a:pt x="11" y="3"/>
                    <a:pt x="5" y="7"/>
                  </a:cubicBezTo>
                  <a:cubicBezTo>
                    <a:pt x="5" y="7"/>
                    <a:pt x="5" y="7"/>
                    <a:pt x="5" y="7"/>
                  </a:cubicBezTo>
                  <a:cubicBezTo>
                    <a:pt x="3" y="5"/>
                    <a:pt x="2" y="3"/>
                    <a:pt x="0" y="1"/>
                  </a:cubicBezTo>
                  <a:cubicBezTo>
                    <a:pt x="4" y="85"/>
                    <a:pt x="4" y="85"/>
                    <a:pt x="4" y="85"/>
                  </a:cubicBezTo>
                  <a:cubicBezTo>
                    <a:pt x="120" y="85"/>
                    <a:pt x="120" y="85"/>
                    <a:pt x="120" y="85"/>
                  </a:cubicBezTo>
                  <a:cubicBezTo>
                    <a:pt x="120" y="82"/>
                    <a:pt x="120" y="80"/>
                    <a:pt x="119" y="77"/>
                  </a:cubicBezTo>
                  <a:cubicBezTo>
                    <a:pt x="117" y="74"/>
                    <a:pt x="116" y="70"/>
                    <a:pt x="114" y="67"/>
                  </a:cubicBezTo>
                  <a:cubicBezTo>
                    <a:pt x="110" y="60"/>
                    <a:pt x="105" y="54"/>
                    <a:pt x="98" y="50"/>
                  </a:cubicBezTo>
                  <a:cubicBezTo>
                    <a:pt x="98" y="50"/>
                    <a:pt x="98" y="50"/>
                    <a:pt x="98" y="50"/>
                  </a:cubicBezTo>
                  <a:cubicBezTo>
                    <a:pt x="91" y="46"/>
                    <a:pt x="84" y="44"/>
                    <a:pt x="76" y="44"/>
                  </a:cubicBezTo>
                  <a:cubicBezTo>
                    <a:pt x="73" y="44"/>
                    <a:pt x="71" y="45"/>
                    <a:pt x="69" y="45"/>
                  </a:cubicBezTo>
                  <a:cubicBezTo>
                    <a:pt x="69" y="45"/>
                    <a:pt x="69" y="45"/>
                    <a:pt x="69" y="45"/>
                  </a:cubicBezTo>
                  <a:cubicBezTo>
                    <a:pt x="69" y="45"/>
                    <a:pt x="69" y="45"/>
                    <a:pt x="69" y="45"/>
                  </a:cubicBezTo>
                  <a:cubicBezTo>
                    <a:pt x="69" y="44"/>
                    <a:pt x="69" y="43"/>
                    <a:pt x="69" y="42"/>
                  </a:cubicBezTo>
                  <a:cubicBezTo>
                    <a:pt x="69" y="19"/>
                    <a:pt x="50" y="0"/>
                    <a:pt x="28"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31"/>
            <p:cNvSpPr>
              <a:spLocks/>
            </p:cNvSpPr>
            <p:nvPr/>
          </p:nvSpPr>
          <p:spPr bwMode="auto">
            <a:xfrm>
              <a:off x="8121651" y="6778626"/>
              <a:ext cx="92075" cy="26988"/>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2"/>
            <p:cNvSpPr>
              <a:spLocks/>
            </p:cNvSpPr>
            <p:nvPr/>
          </p:nvSpPr>
          <p:spPr bwMode="auto">
            <a:xfrm>
              <a:off x="8121651" y="6778626"/>
              <a:ext cx="92075" cy="26988"/>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44"/>
            <p:cNvSpPr>
              <a:spLocks/>
            </p:cNvSpPr>
            <p:nvPr/>
          </p:nvSpPr>
          <p:spPr bwMode="auto">
            <a:xfrm>
              <a:off x="350838" y="5516564"/>
              <a:ext cx="482600" cy="1320800"/>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45"/>
            <p:cNvSpPr>
              <a:spLocks/>
            </p:cNvSpPr>
            <p:nvPr/>
          </p:nvSpPr>
          <p:spPr bwMode="auto">
            <a:xfrm>
              <a:off x="350838" y="5516564"/>
              <a:ext cx="482600" cy="1320800"/>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Oval 46"/>
            <p:cNvSpPr>
              <a:spLocks noChangeArrowheads="1"/>
            </p:cNvSpPr>
            <p:nvPr/>
          </p:nvSpPr>
          <p:spPr bwMode="auto">
            <a:xfrm>
              <a:off x="184150" y="5873751"/>
              <a:ext cx="290513" cy="309563"/>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47"/>
            <p:cNvSpPr>
              <a:spLocks/>
            </p:cNvSpPr>
            <p:nvPr/>
          </p:nvSpPr>
          <p:spPr bwMode="auto">
            <a:xfrm>
              <a:off x="774700" y="5781676"/>
              <a:ext cx="250825" cy="265113"/>
            </a:xfrm>
            <a:custGeom>
              <a:avLst/>
              <a:gdLst>
                <a:gd name="T0" fmla="*/ 60 w 60"/>
                <a:gd name="T1" fmla="*/ 29 h 60"/>
                <a:gd name="T2" fmla="*/ 31 w 60"/>
                <a:gd name="T3" fmla="*/ 60 h 60"/>
                <a:gd name="T4" fmla="*/ 1 w 60"/>
                <a:gd name="T5" fmla="*/ 30 h 60"/>
                <a:gd name="T6" fmla="*/ 30 w 60"/>
                <a:gd name="T7" fmla="*/ 0 h 60"/>
                <a:gd name="T8" fmla="*/ 60 w 60"/>
                <a:gd name="T9" fmla="*/ 29 h 60"/>
              </a:gdLst>
              <a:ahLst/>
              <a:cxnLst>
                <a:cxn ang="0">
                  <a:pos x="T0" y="T1"/>
                </a:cxn>
                <a:cxn ang="0">
                  <a:pos x="T2" y="T3"/>
                </a:cxn>
                <a:cxn ang="0">
                  <a:pos x="T4" y="T5"/>
                </a:cxn>
                <a:cxn ang="0">
                  <a:pos x="T6" y="T7"/>
                </a:cxn>
                <a:cxn ang="0">
                  <a:pos x="T8" y="T9"/>
                </a:cxn>
              </a:cxnLst>
              <a:rect l="0" t="0" r="r" b="b"/>
              <a:pathLst>
                <a:path w="60" h="60">
                  <a:moveTo>
                    <a:pt x="60" y="29"/>
                  </a:moveTo>
                  <a:cubicBezTo>
                    <a:pt x="60" y="46"/>
                    <a:pt x="47" y="59"/>
                    <a:pt x="31" y="60"/>
                  </a:cubicBezTo>
                  <a:cubicBezTo>
                    <a:pt x="14" y="60"/>
                    <a:pt x="1" y="47"/>
                    <a:pt x="1" y="30"/>
                  </a:cubicBezTo>
                  <a:cubicBezTo>
                    <a:pt x="0" y="14"/>
                    <a:pt x="13" y="0"/>
                    <a:pt x="30" y="0"/>
                  </a:cubicBezTo>
                  <a:cubicBezTo>
                    <a:pt x="46" y="0"/>
                    <a:pt x="60" y="13"/>
                    <a:pt x="60" y="29"/>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8"/>
            <p:cNvSpPr>
              <a:spLocks/>
            </p:cNvSpPr>
            <p:nvPr/>
          </p:nvSpPr>
          <p:spPr bwMode="auto">
            <a:xfrm>
              <a:off x="274638" y="5216526"/>
              <a:ext cx="584200" cy="639763"/>
            </a:xfrm>
            <a:custGeom>
              <a:avLst/>
              <a:gdLst>
                <a:gd name="T0" fmla="*/ 140 w 140"/>
                <a:gd name="T1" fmla="*/ 71 h 145"/>
                <a:gd name="T2" fmla="*/ 71 w 140"/>
                <a:gd name="T3" fmla="*/ 144 h 145"/>
                <a:gd name="T4" fmla="*/ 1 w 140"/>
                <a:gd name="T5" fmla="*/ 74 h 145"/>
                <a:gd name="T6" fmla="*/ 69 w 140"/>
                <a:gd name="T7" fmla="*/ 0 h 145"/>
                <a:gd name="T8" fmla="*/ 140 w 140"/>
                <a:gd name="T9" fmla="*/ 71 h 145"/>
              </a:gdLst>
              <a:ahLst/>
              <a:cxnLst>
                <a:cxn ang="0">
                  <a:pos x="T0" y="T1"/>
                </a:cxn>
                <a:cxn ang="0">
                  <a:pos x="T2" y="T3"/>
                </a:cxn>
                <a:cxn ang="0">
                  <a:pos x="T4" y="T5"/>
                </a:cxn>
                <a:cxn ang="0">
                  <a:pos x="T6" y="T7"/>
                </a:cxn>
                <a:cxn ang="0">
                  <a:pos x="T8" y="T9"/>
                </a:cxn>
              </a:cxnLst>
              <a:rect l="0" t="0" r="r" b="b"/>
              <a:pathLst>
                <a:path w="140" h="145">
                  <a:moveTo>
                    <a:pt x="140" y="71"/>
                  </a:moveTo>
                  <a:cubicBezTo>
                    <a:pt x="140" y="111"/>
                    <a:pt x="110" y="144"/>
                    <a:pt x="71" y="144"/>
                  </a:cubicBezTo>
                  <a:cubicBezTo>
                    <a:pt x="33" y="145"/>
                    <a:pt x="1" y="113"/>
                    <a:pt x="1" y="74"/>
                  </a:cubicBezTo>
                  <a:cubicBezTo>
                    <a:pt x="0" y="34"/>
                    <a:pt x="31" y="1"/>
                    <a:pt x="69" y="0"/>
                  </a:cubicBezTo>
                  <a:cubicBezTo>
                    <a:pt x="107" y="0"/>
                    <a:pt x="139" y="31"/>
                    <a:pt x="140" y="7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Oval 49"/>
            <p:cNvSpPr>
              <a:spLocks noChangeArrowheads="1"/>
            </p:cNvSpPr>
            <p:nvPr/>
          </p:nvSpPr>
          <p:spPr bwMode="auto">
            <a:xfrm>
              <a:off x="850900" y="5861051"/>
              <a:ext cx="136525" cy="150813"/>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50"/>
            <p:cNvSpPr>
              <a:spLocks noEditPoints="1"/>
            </p:cNvSpPr>
            <p:nvPr/>
          </p:nvSpPr>
          <p:spPr bwMode="auto">
            <a:xfrm>
              <a:off x="646113" y="5481639"/>
              <a:ext cx="254000" cy="573088"/>
            </a:xfrm>
            <a:custGeom>
              <a:avLst/>
              <a:gdLst>
                <a:gd name="T0" fmla="*/ 2 w 61"/>
                <a:gd name="T1" fmla="*/ 130 h 130"/>
                <a:gd name="T2" fmla="*/ 61 w 61"/>
                <a:gd name="T3" fmla="*/ 128 h 130"/>
                <a:gd name="T4" fmla="*/ 32 w 61"/>
                <a:gd name="T5" fmla="*/ 97 h 130"/>
                <a:gd name="T6" fmla="*/ 32 w 61"/>
                <a:gd name="T7" fmla="*/ 97 h 130"/>
                <a:gd name="T8" fmla="*/ 58 w 61"/>
                <a:gd name="T9" fmla="*/ 68 h 130"/>
                <a:gd name="T10" fmla="*/ 58 w 61"/>
                <a:gd name="T11" fmla="*/ 68 h 130"/>
                <a:gd name="T12" fmla="*/ 59 w 61"/>
                <a:gd name="T13" fmla="*/ 68 h 130"/>
                <a:gd name="T14" fmla="*/ 59 w 61"/>
                <a:gd name="T15" fmla="*/ 68 h 130"/>
                <a:gd name="T16" fmla="*/ 59 w 61"/>
                <a:gd name="T17" fmla="*/ 68 h 130"/>
                <a:gd name="T18" fmla="*/ 59 w 61"/>
                <a:gd name="T19" fmla="*/ 68 h 130"/>
                <a:gd name="T20" fmla="*/ 59 w 61"/>
                <a:gd name="T21" fmla="*/ 68 h 130"/>
                <a:gd name="T22" fmla="*/ 59 w 61"/>
                <a:gd name="T23" fmla="*/ 68 h 130"/>
                <a:gd name="T24" fmla="*/ 59 w 61"/>
                <a:gd name="T25" fmla="*/ 68 h 130"/>
                <a:gd name="T26" fmla="*/ 59 w 61"/>
                <a:gd name="T27" fmla="*/ 68 h 130"/>
                <a:gd name="T28" fmla="*/ 59 w 61"/>
                <a:gd name="T29" fmla="*/ 68 h 130"/>
                <a:gd name="T30" fmla="*/ 59 w 61"/>
                <a:gd name="T31" fmla="*/ 68 h 130"/>
                <a:gd name="T32" fmla="*/ 60 w 61"/>
                <a:gd name="T33" fmla="*/ 68 h 130"/>
                <a:gd name="T34" fmla="*/ 60 w 61"/>
                <a:gd name="T35" fmla="*/ 68 h 130"/>
                <a:gd name="T36" fmla="*/ 60 w 61"/>
                <a:gd name="T37" fmla="*/ 68 h 130"/>
                <a:gd name="T38" fmla="*/ 60 w 61"/>
                <a:gd name="T39" fmla="*/ 68 h 130"/>
                <a:gd name="T40" fmla="*/ 60 w 61"/>
                <a:gd name="T41" fmla="*/ 68 h 130"/>
                <a:gd name="T42" fmla="*/ 60 w 61"/>
                <a:gd name="T43" fmla="*/ 68 h 130"/>
                <a:gd name="T44" fmla="*/ 60 w 61"/>
                <a:gd name="T45" fmla="*/ 68 h 130"/>
                <a:gd name="T46" fmla="*/ 60 w 61"/>
                <a:gd name="T47" fmla="*/ 68 h 130"/>
                <a:gd name="T48" fmla="*/ 60 w 61"/>
                <a:gd name="T49" fmla="*/ 68 h 130"/>
                <a:gd name="T50" fmla="*/ 61 w 61"/>
                <a:gd name="T51" fmla="*/ 68 h 130"/>
                <a:gd name="T52" fmla="*/ 61 w 61"/>
                <a:gd name="T53" fmla="*/ 68 h 130"/>
                <a:gd name="T54" fmla="*/ 61 w 61"/>
                <a:gd name="T55" fmla="*/ 68 h 130"/>
                <a:gd name="T56" fmla="*/ 61 w 61"/>
                <a:gd name="T57" fmla="*/ 68 h 130"/>
                <a:gd name="T58" fmla="*/ 61 w 61"/>
                <a:gd name="T59" fmla="*/ 68 h 130"/>
                <a:gd name="T60" fmla="*/ 61 w 61"/>
                <a:gd name="T61" fmla="*/ 68 h 130"/>
                <a:gd name="T62" fmla="*/ 61 w 61"/>
                <a:gd name="T63" fmla="*/ 68 h 130"/>
                <a:gd name="T64" fmla="*/ 61 w 61"/>
                <a:gd name="T65" fmla="*/ 68 h 130"/>
                <a:gd name="T66" fmla="*/ 51 w 61"/>
                <a:gd name="T67" fmla="*/ 14 h 130"/>
                <a:gd name="T68" fmla="*/ 51 w 61"/>
                <a:gd name="T69" fmla="*/ 14 h 130"/>
                <a:gd name="T70" fmla="*/ 51 w 61"/>
                <a:gd name="T71" fmla="*/ 13 h 130"/>
                <a:gd name="T72" fmla="*/ 51 w 61"/>
                <a:gd name="T73" fmla="*/ 13 h 130"/>
                <a:gd name="T74" fmla="*/ 51 w 61"/>
                <a:gd name="T75" fmla="*/ 13 h 130"/>
                <a:gd name="T76" fmla="*/ 51 w 61"/>
                <a:gd name="T77" fmla="*/ 12 h 130"/>
                <a:gd name="T78" fmla="*/ 51 w 61"/>
                <a:gd name="T79" fmla="*/ 12 h 130"/>
                <a:gd name="T80" fmla="*/ 51 w 61"/>
                <a:gd name="T81" fmla="*/ 12 h 130"/>
                <a:gd name="T82" fmla="*/ 51 w 61"/>
                <a:gd name="T83" fmla="*/ 12 h 130"/>
                <a:gd name="T84" fmla="*/ 51 w 61"/>
                <a:gd name="T85" fmla="*/ 11 h 130"/>
                <a:gd name="T86" fmla="*/ 51 w 61"/>
                <a:gd name="T87" fmla="*/ 11 h 130"/>
                <a:gd name="T88" fmla="*/ 51 w 61"/>
                <a:gd name="T89" fmla="*/ 10 h 130"/>
                <a:gd name="T90" fmla="*/ 51 w 61"/>
                <a:gd name="T91" fmla="*/ 10 h 130"/>
                <a:gd name="T92" fmla="*/ 51 w 61"/>
                <a:gd name="T93" fmla="*/ 10 h 130"/>
                <a:gd name="T94" fmla="*/ 51 w 61"/>
                <a:gd name="T95" fmla="*/ 10 h 130"/>
                <a:gd name="T96" fmla="*/ 50 w 61"/>
                <a:gd name="T97" fmla="*/ 9 h 130"/>
                <a:gd name="T98" fmla="*/ 50 w 61"/>
                <a:gd name="T99" fmla="*/ 3 h 130"/>
                <a:gd name="T100" fmla="*/ 50 w 61"/>
                <a:gd name="T101" fmla="*/ 2 h 130"/>
                <a:gd name="T102" fmla="*/ 50 w 61"/>
                <a:gd name="T103" fmla="*/ 2 h 130"/>
                <a:gd name="T104" fmla="*/ 50 w 61"/>
                <a:gd name="T105" fmla="*/ 2 h 130"/>
                <a:gd name="T106" fmla="*/ 50 w 61"/>
                <a:gd name="T107" fmla="*/ 2 h 130"/>
                <a:gd name="T108" fmla="*/ 50 w 61"/>
                <a:gd name="T109" fmla="*/ 1 h 130"/>
                <a:gd name="T110" fmla="*/ 50 w 61"/>
                <a:gd name="T111" fmla="*/ 1 h 130"/>
                <a:gd name="T112" fmla="*/ 50 w 61"/>
                <a:gd name="T113" fmla="*/ 1 h 130"/>
                <a:gd name="T114" fmla="*/ 50 w 61"/>
                <a:gd name="T115" fmla="*/ 1 h 130"/>
                <a:gd name="T116" fmla="*/ 50 w 61"/>
                <a:gd name="T117" fmla="*/ 1 h 130"/>
                <a:gd name="T118" fmla="*/ 50 w 61"/>
                <a:gd name="T119" fmla="*/ 0 h 130"/>
                <a:gd name="T120" fmla="*/ 50 w 61"/>
                <a:gd name="T121" fmla="*/ 0 h 130"/>
                <a:gd name="T122" fmla="*/ 50 w 61"/>
                <a:gd name="T12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130">
                  <a:moveTo>
                    <a:pt x="32" y="104"/>
                  </a:moveTo>
                  <a:cubicBezTo>
                    <a:pt x="2" y="129"/>
                    <a:pt x="2" y="129"/>
                    <a:pt x="2" y="129"/>
                  </a:cubicBezTo>
                  <a:cubicBezTo>
                    <a:pt x="2" y="130"/>
                    <a:pt x="2" y="130"/>
                    <a:pt x="2" y="130"/>
                  </a:cubicBezTo>
                  <a:cubicBezTo>
                    <a:pt x="32" y="104"/>
                    <a:pt x="32" y="104"/>
                    <a:pt x="32" y="104"/>
                  </a:cubicBezTo>
                  <a:cubicBezTo>
                    <a:pt x="35" y="118"/>
                    <a:pt x="47" y="128"/>
                    <a:pt x="61" y="128"/>
                  </a:cubicBezTo>
                  <a:cubicBezTo>
                    <a:pt x="61" y="128"/>
                    <a:pt x="61" y="128"/>
                    <a:pt x="61" y="128"/>
                  </a:cubicBezTo>
                  <a:cubicBezTo>
                    <a:pt x="61" y="128"/>
                    <a:pt x="61" y="128"/>
                    <a:pt x="61" y="128"/>
                  </a:cubicBezTo>
                  <a:cubicBezTo>
                    <a:pt x="47" y="128"/>
                    <a:pt x="35" y="117"/>
                    <a:pt x="32" y="104"/>
                  </a:cubicBezTo>
                  <a:moveTo>
                    <a:pt x="32" y="97"/>
                  </a:moveTo>
                  <a:cubicBezTo>
                    <a:pt x="0" y="107"/>
                    <a:pt x="0" y="107"/>
                    <a:pt x="0" y="107"/>
                  </a:cubicBezTo>
                  <a:cubicBezTo>
                    <a:pt x="32" y="97"/>
                    <a:pt x="32" y="97"/>
                    <a:pt x="32" y="97"/>
                  </a:cubicBezTo>
                  <a:cubicBezTo>
                    <a:pt x="32" y="97"/>
                    <a:pt x="32" y="97"/>
                    <a:pt x="32" y="97"/>
                  </a:cubicBezTo>
                  <a:moveTo>
                    <a:pt x="58" y="68"/>
                  </a:moveTo>
                  <a:cubicBezTo>
                    <a:pt x="58" y="68"/>
                    <a:pt x="58" y="68"/>
                    <a:pt x="58" y="68"/>
                  </a:cubicBezTo>
                  <a:cubicBezTo>
                    <a:pt x="58" y="68"/>
                    <a:pt x="58" y="68"/>
                    <a:pt x="58" y="68"/>
                  </a:cubicBezTo>
                  <a:moveTo>
                    <a:pt x="58" y="68"/>
                  </a:moveTo>
                  <a:cubicBezTo>
                    <a:pt x="58" y="68"/>
                    <a:pt x="58" y="68"/>
                    <a:pt x="58" y="68"/>
                  </a:cubicBezTo>
                  <a:cubicBezTo>
                    <a:pt x="58" y="68"/>
                    <a:pt x="58" y="68"/>
                    <a:pt x="58"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60" y="68"/>
                  </a:moveTo>
                  <a:cubicBezTo>
                    <a:pt x="60" y="68"/>
                    <a:pt x="60" y="68"/>
                    <a:pt x="59"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1" y="68"/>
                  </a:moveTo>
                  <a:cubicBezTo>
                    <a:pt x="60" y="68"/>
                    <a:pt x="60" y="68"/>
                    <a:pt x="60" y="68"/>
                  </a:cubicBezTo>
                  <a:cubicBezTo>
                    <a:pt x="60" y="68"/>
                    <a:pt x="60"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moveTo>
                    <a:pt x="51" y="14"/>
                  </a:moveTo>
                  <a:cubicBezTo>
                    <a:pt x="51" y="14"/>
                    <a:pt x="51" y="14"/>
                    <a:pt x="51" y="14"/>
                  </a:cubicBezTo>
                  <a:cubicBezTo>
                    <a:pt x="51" y="14"/>
                    <a:pt x="51" y="14"/>
                    <a:pt x="51" y="14"/>
                  </a:cubicBezTo>
                  <a:moveTo>
                    <a:pt x="51" y="14"/>
                  </a:moveTo>
                  <a:cubicBezTo>
                    <a:pt x="51" y="14"/>
                    <a:pt x="51" y="14"/>
                    <a:pt x="51" y="14"/>
                  </a:cubicBezTo>
                  <a:cubicBezTo>
                    <a:pt x="51" y="14"/>
                    <a:pt x="51" y="14"/>
                    <a:pt x="51" y="14"/>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1"/>
                  </a:moveTo>
                  <a:cubicBezTo>
                    <a:pt x="51" y="11"/>
                    <a:pt x="51" y="12"/>
                    <a:pt x="51" y="12"/>
                  </a:cubicBezTo>
                  <a:cubicBezTo>
                    <a:pt x="51" y="11"/>
                    <a:pt x="51" y="11"/>
                    <a:pt x="51" y="11"/>
                  </a:cubicBezTo>
                  <a:moveTo>
                    <a:pt x="51" y="11"/>
                  </a:moveTo>
                  <a:cubicBezTo>
                    <a:pt x="51" y="11"/>
                    <a:pt x="51" y="11"/>
                    <a:pt x="51" y="11"/>
                  </a:cubicBezTo>
                  <a:cubicBezTo>
                    <a:pt x="51" y="11"/>
                    <a:pt x="51" y="11"/>
                    <a:pt x="51" y="11"/>
                  </a:cubicBezTo>
                  <a:cubicBezTo>
                    <a:pt x="51" y="11"/>
                    <a:pt x="51" y="11"/>
                    <a:pt x="51" y="11"/>
                  </a:cubicBezTo>
                  <a:cubicBezTo>
                    <a:pt x="51" y="11"/>
                    <a:pt x="51" y="11"/>
                    <a:pt x="51" y="11"/>
                  </a:cubicBezTo>
                  <a:moveTo>
                    <a:pt x="51" y="10"/>
                  </a:moveTo>
                  <a:cubicBezTo>
                    <a:pt x="51" y="10"/>
                    <a:pt x="51" y="11"/>
                    <a:pt x="51" y="11"/>
                  </a:cubicBezTo>
                  <a:cubicBezTo>
                    <a:pt x="51" y="11"/>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0" y="9"/>
                  </a:moveTo>
                  <a:cubicBezTo>
                    <a:pt x="50" y="9"/>
                    <a:pt x="51" y="10"/>
                    <a:pt x="51" y="10"/>
                  </a:cubicBezTo>
                  <a:cubicBezTo>
                    <a:pt x="51" y="10"/>
                    <a:pt x="50" y="9"/>
                    <a:pt x="50" y="9"/>
                  </a:cubicBezTo>
                  <a:moveTo>
                    <a:pt x="50" y="3"/>
                  </a:moveTo>
                  <a:cubicBezTo>
                    <a:pt x="50" y="5"/>
                    <a:pt x="50" y="7"/>
                    <a:pt x="50" y="9"/>
                  </a:cubicBezTo>
                  <a:cubicBezTo>
                    <a:pt x="50" y="7"/>
                    <a:pt x="50" y="5"/>
                    <a:pt x="50" y="3"/>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1"/>
                  </a:moveTo>
                  <a:cubicBezTo>
                    <a:pt x="50" y="1"/>
                    <a:pt x="50" y="2"/>
                    <a:pt x="50" y="2"/>
                  </a:cubicBezTo>
                  <a:cubicBezTo>
                    <a:pt x="50" y="2"/>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Rectangle 51"/>
            <p:cNvSpPr>
              <a:spLocks noChangeArrowheads="1"/>
            </p:cNvSpPr>
            <p:nvPr/>
          </p:nvSpPr>
          <p:spPr bwMode="auto">
            <a:xfrm>
              <a:off x="584200" y="6837364"/>
              <a:ext cx="74613"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52"/>
            <p:cNvSpPr>
              <a:spLocks noChangeArrowheads="1"/>
            </p:cNvSpPr>
            <p:nvPr/>
          </p:nvSpPr>
          <p:spPr bwMode="auto">
            <a:xfrm>
              <a:off x="584200" y="6837364"/>
              <a:ext cx="74613"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53"/>
            <p:cNvSpPr>
              <a:spLocks noEditPoints="1"/>
            </p:cNvSpPr>
            <p:nvPr/>
          </p:nvSpPr>
          <p:spPr bwMode="auto">
            <a:xfrm>
              <a:off x="584200" y="5848351"/>
              <a:ext cx="195263" cy="989013"/>
            </a:xfrm>
            <a:custGeom>
              <a:avLst/>
              <a:gdLst>
                <a:gd name="T0" fmla="*/ 18 w 47"/>
                <a:gd name="T1" fmla="*/ 212 h 224"/>
                <a:gd name="T2" fmla="*/ 0 w 47"/>
                <a:gd name="T3" fmla="*/ 212 h 224"/>
                <a:gd name="T4" fmla="*/ 0 w 47"/>
                <a:gd name="T5" fmla="*/ 224 h 224"/>
                <a:gd name="T6" fmla="*/ 18 w 47"/>
                <a:gd name="T7" fmla="*/ 224 h 224"/>
                <a:gd name="T8" fmla="*/ 18 w 47"/>
                <a:gd name="T9" fmla="*/ 212 h 224"/>
                <a:gd name="T10" fmla="*/ 11 w 47"/>
                <a:gd name="T11" fmla="*/ 0 h 224"/>
                <a:gd name="T12" fmla="*/ 0 w 47"/>
                <a:gd name="T13" fmla="*/ 1 h 224"/>
                <a:gd name="T14" fmla="*/ 0 w 47"/>
                <a:gd name="T15" fmla="*/ 137 h 224"/>
                <a:gd name="T16" fmla="*/ 16 w 47"/>
                <a:gd name="T17" fmla="*/ 133 h 224"/>
                <a:gd name="T18" fmla="*/ 17 w 47"/>
                <a:gd name="T19" fmla="*/ 133 h 224"/>
                <a:gd name="T20" fmla="*/ 17 w 47"/>
                <a:gd name="T21" fmla="*/ 47 h 224"/>
                <a:gd name="T22" fmla="*/ 17 w 47"/>
                <a:gd name="T23" fmla="*/ 47 h 224"/>
                <a:gd name="T24" fmla="*/ 17 w 47"/>
                <a:gd name="T25" fmla="*/ 46 h 224"/>
                <a:gd name="T26" fmla="*/ 47 w 47"/>
                <a:gd name="T27" fmla="*/ 21 h 224"/>
                <a:gd name="T28" fmla="*/ 47 w 47"/>
                <a:gd name="T29" fmla="*/ 15 h 224"/>
                <a:gd name="T30" fmla="*/ 47 w 47"/>
                <a:gd name="T31" fmla="*/ 14 h 224"/>
                <a:gd name="T32" fmla="*/ 15 w 47"/>
                <a:gd name="T33" fmla="*/ 24 h 224"/>
                <a:gd name="T34" fmla="*/ 11 w 47"/>
                <a:gd name="T3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4">
                  <a:moveTo>
                    <a:pt x="18" y="212"/>
                  </a:moveTo>
                  <a:cubicBezTo>
                    <a:pt x="0" y="212"/>
                    <a:pt x="0" y="212"/>
                    <a:pt x="0" y="212"/>
                  </a:cubicBezTo>
                  <a:cubicBezTo>
                    <a:pt x="0" y="224"/>
                    <a:pt x="0" y="224"/>
                    <a:pt x="0" y="224"/>
                  </a:cubicBezTo>
                  <a:cubicBezTo>
                    <a:pt x="18" y="224"/>
                    <a:pt x="18" y="224"/>
                    <a:pt x="18" y="224"/>
                  </a:cubicBezTo>
                  <a:cubicBezTo>
                    <a:pt x="18" y="212"/>
                    <a:pt x="18" y="212"/>
                    <a:pt x="18" y="212"/>
                  </a:cubicBezTo>
                  <a:moveTo>
                    <a:pt x="11" y="0"/>
                  </a:moveTo>
                  <a:cubicBezTo>
                    <a:pt x="7" y="0"/>
                    <a:pt x="4" y="1"/>
                    <a:pt x="0" y="1"/>
                  </a:cubicBezTo>
                  <a:cubicBezTo>
                    <a:pt x="0" y="137"/>
                    <a:pt x="0" y="137"/>
                    <a:pt x="0" y="137"/>
                  </a:cubicBezTo>
                  <a:cubicBezTo>
                    <a:pt x="5" y="135"/>
                    <a:pt x="11" y="133"/>
                    <a:pt x="16" y="133"/>
                  </a:cubicBezTo>
                  <a:cubicBezTo>
                    <a:pt x="17" y="133"/>
                    <a:pt x="17" y="133"/>
                    <a:pt x="17" y="133"/>
                  </a:cubicBezTo>
                  <a:cubicBezTo>
                    <a:pt x="17" y="47"/>
                    <a:pt x="17" y="47"/>
                    <a:pt x="17" y="47"/>
                  </a:cubicBezTo>
                  <a:cubicBezTo>
                    <a:pt x="17" y="47"/>
                    <a:pt x="17" y="47"/>
                    <a:pt x="17" y="47"/>
                  </a:cubicBezTo>
                  <a:cubicBezTo>
                    <a:pt x="17" y="46"/>
                    <a:pt x="17" y="46"/>
                    <a:pt x="17" y="46"/>
                  </a:cubicBezTo>
                  <a:cubicBezTo>
                    <a:pt x="47" y="21"/>
                    <a:pt x="47" y="21"/>
                    <a:pt x="47" y="21"/>
                  </a:cubicBezTo>
                  <a:cubicBezTo>
                    <a:pt x="47" y="19"/>
                    <a:pt x="47" y="17"/>
                    <a:pt x="47" y="15"/>
                  </a:cubicBezTo>
                  <a:cubicBezTo>
                    <a:pt x="47" y="15"/>
                    <a:pt x="47" y="15"/>
                    <a:pt x="47" y="14"/>
                  </a:cubicBezTo>
                  <a:cubicBezTo>
                    <a:pt x="15" y="24"/>
                    <a:pt x="15" y="24"/>
                    <a:pt x="15" y="24"/>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54"/>
            <p:cNvSpPr>
              <a:spLocks noEditPoints="1"/>
            </p:cNvSpPr>
            <p:nvPr/>
          </p:nvSpPr>
          <p:spPr bwMode="auto">
            <a:xfrm>
              <a:off x="900113" y="6046789"/>
              <a:ext cx="4763" cy="0"/>
            </a:xfrm>
            <a:custGeom>
              <a:avLst/>
              <a:gdLst>
                <a:gd name="T0" fmla="*/ 0 w 1"/>
                <a:gd name="T1" fmla="*/ 0 w 1"/>
                <a:gd name="T2" fmla="*/ 0 w 1"/>
                <a:gd name="T3" fmla="*/ 1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55"/>
            <p:cNvSpPr>
              <a:spLocks noEditPoints="1"/>
            </p:cNvSpPr>
            <p:nvPr/>
          </p:nvSpPr>
          <p:spPr bwMode="auto">
            <a:xfrm>
              <a:off x="779463" y="5781676"/>
              <a:ext cx="246063" cy="265113"/>
            </a:xfrm>
            <a:custGeom>
              <a:avLst/>
              <a:gdLst>
                <a:gd name="T0" fmla="*/ 17 w 59"/>
                <a:gd name="T1" fmla="*/ 35 h 60"/>
                <a:gd name="T2" fmla="*/ 50 w 59"/>
                <a:gd name="T3" fmla="*/ 35 h 60"/>
                <a:gd name="T4" fmla="*/ 29 w 59"/>
                <a:gd name="T5" fmla="*/ 0 h 60"/>
                <a:gd name="T6" fmla="*/ 29 w 59"/>
                <a:gd name="T7" fmla="*/ 0 h 60"/>
                <a:gd name="T8" fmla="*/ 29 w 59"/>
                <a:gd name="T9" fmla="*/ 0 h 60"/>
                <a:gd name="T10" fmla="*/ 29 w 59"/>
                <a:gd name="T11" fmla="*/ 0 h 60"/>
                <a:gd name="T12" fmla="*/ 29 w 59"/>
                <a:gd name="T13" fmla="*/ 0 h 60"/>
                <a:gd name="T14" fmla="*/ 29 w 59"/>
                <a:gd name="T15" fmla="*/ 0 h 60"/>
                <a:gd name="T16" fmla="*/ 29 w 59"/>
                <a:gd name="T17" fmla="*/ 0 h 60"/>
                <a:gd name="T18" fmla="*/ 28 w 59"/>
                <a:gd name="T19" fmla="*/ 0 h 60"/>
                <a:gd name="T20" fmla="*/ 28 w 59"/>
                <a:gd name="T21" fmla="*/ 0 h 60"/>
                <a:gd name="T22" fmla="*/ 28 w 59"/>
                <a:gd name="T23" fmla="*/ 0 h 60"/>
                <a:gd name="T24" fmla="*/ 28 w 59"/>
                <a:gd name="T25" fmla="*/ 0 h 60"/>
                <a:gd name="T26" fmla="*/ 28 w 59"/>
                <a:gd name="T27" fmla="*/ 0 h 60"/>
                <a:gd name="T28" fmla="*/ 28 w 59"/>
                <a:gd name="T29" fmla="*/ 0 h 60"/>
                <a:gd name="T30" fmla="*/ 28 w 59"/>
                <a:gd name="T31" fmla="*/ 0 h 60"/>
                <a:gd name="T32" fmla="*/ 28 w 59"/>
                <a:gd name="T33" fmla="*/ 0 h 60"/>
                <a:gd name="T34" fmla="*/ 28 w 59"/>
                <a:gd name="T35" fmla="*/ 0 h 60"/>
                <a:gd name="T36" fmla="*/ 27 w 59"/>
                <a:gd name="T37" fmla="*/ 0 h 60"/>
                <a:gd name="T38" fmla="*/ 27 w 59"/>
                <a:gd name="T39" fmla="*/ 0 h 60"/>
                <a:gd name="T40" fmla="*/ 27 w 59"/>
                <a:gd name="T41" fmla="*/ 0 h 60"/>
                <a:gd name="T42" fmla="*/ 27 w 59"/>
                <a:gd name="T43" fmla="*/ 0 h 60"/>
                <a:gd name="T44" fmla="*/ 27 w 59"/>
                <a:gd name="T45" fmla="*/ 0 h 60"/>
                <a:gd name="T46" fmla="*/ 27 w 59"/>
                <a:gd name="T47" fmla="*/ 0 h 60"/>
                <a:gd name="T48" fmla="*/ 27 w 59"/>
                <a:gd name="T49" fmla="*/ 0 h 60"/>
                <a:gd name="T50" fmla="*/ 27 w 59"/>
                <a:gd name="T51" fmla="*/ 0 h 60"/>
                <a:gd name="T52" fmla="*/ 27 w 59"/>
                <a:gd name="T53" fmla="*/ 0 h 60"/>
                <a:gd name="T54" fmla="*/ 27 w 59"/>
                <a:gd name="T55" fmla="*/ 0 h 60"/>
                <a:gd name="T56" fmla="*/ 26 w 59"/>
                <a:gd name="T57" fmla="*/ 0 h 60"/>
                <a:gd name="T58" fmla="*/ 26 w 59"/>
                <a:gd name="T59" fmla="*/ 0 h 60"/>
                <a:gd name="T60" fmla="*/ 0 w 59"/>
                <a:gd name="T61" fmla="*/ 29 h 60"/>
                <a:gd name="T62" fmla="*/ 0 w 59"/>
                <a:gd name="T63" fmla="*/ 29 h 60"/>
                <a:gd name="T64" fmla="*/ 0 w 59"/>
                <a:gd name="T65" fmla="*/ 36 h 60"/>
                <a:gd name="T66" fmla="*/ 29 w 59"/>
                <a:gd name="T67" fmla="*/ 60 h 60"/>
                <a:gd name="T68" fmla="*/ 29 w 59"/>
                <a:gd name="T69" fmla="*/ 60 h 60"/>
                <a:gd name="T70" fmla="*/ 30 w 59"/>
                <a:gd name="T71" fmla="*/ 60 h 60"/>
                <a:gd name="T72" fmla="*/ 30 w 59"/>
                <a:gd name="T73" fmla="*/ 60 h 60"/>
                <a:gd name="T74" fmla="*/ 59 w 59"/>
                <a:gd name="T75" fmla="*/ 30 h 60"/>
                <a:gd name="T76" fmla="*/ 59 w 59"/>
                <a:gd name="T77" fmla="*/ 29 h 60"/>
                <a:gd name="T78" fmla="*/ 29 w 59"/>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60">
                  <a:moveTo>
                    <a:pt x="34" y="52"/>
                  </a:moveTo>
                  <a:cubicBezTo>
                    <a:pt x="24" y="52"/>
                    <a:pt x="17" y="44"/>
                    <a:pt x="17" y="35"/>
                  </a:cubicBezTo>
                  <a:cubicBezTo>
                    <a:pt x="17" y="25"/>
                    <a:pt x="24" y="18"/>
                    <a:pt x="34" y="18"/>
                  </a:cubicBezTo>
                  <a:cubicBezTo>
                    <a:pt x="43" y="18"/>
                    <a:pt x="50" y="25"/>
                    <a:pt x="50" y="35"/>
                  </a:cubicBezTo>
                  <a:cubicBezTo>
                    <a:pt x="50" y="44"/>
                    <a:pt x="43" y="52"/>
                    <a:pt x="34" y="52"/>
                  </a:cubicBezTo>
                  <a:moveTo>
                    <a:pt x="29" y="0"/>
                  </a:move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6" y="0"/>
                  </a:cubicBezTo>
                  <a:cubicBezTo>
                    <a:pt x="26" y="0"/>
                    <a:pt x="26" y="0"/>
                    <a:pt x="26" y="0"/>
                  </a:cubicBezTo>
                  <a:cubicBezTo>
                    <a:pt x="26" y="0"/>
                    <a:pt x="26" y="0"/>
                    <a:pt x="26" y="0"/>
                  </a:cubicBezTo>
                  <a:cubicBezTo>
                    <a:pt x="26" y="0"/>
                    <a:pt x="26" y="0"/>
                    <a:pt x="26" y="0"/>
                  </a:cubicBezTo>
                  <a:cubicBezTo>
                    <a:pt x="11" y="2"/>
                    <a:pt x="0" y="14"/>
                    <a:pt x="0" y="29"/>
                  </a:cubicBezTo>
                  <a:cubicBezTo>
                    <a:pt x="0" y="29"/>
                    <a:pt x="0" y="29"/>
                    <a:pt x="0" y="29"/>
                  </a:cubicBezTo>
                  <a:cubicBezTo>
                    <a:pt x="0" y="29"/>
                    <a:pt x="0" y="29"/>
                    <a:pt x="0" y="29"/>
                  </a:cubicBezTo>
                  <a:cubicBezTo>
                    <a:pt x="0" y="30"/>
                    <a:pt x="0" y="30"/>
                    <a:pt x="0" y="30"/>
                  </a:cubicBezTo>
                  <a:cubicBezTo>
                    <a:pt x="0" y="32"/>
                    <a:pt x="0" y="34"/>
                    <a:pt x="0" y="36"/>
                  </a:cubicBezTo>
                  <a:cubicBezTo>
                    <a:pt x="3" y="49"/>
                    <a:pt x="15" y="60"/>
                    <a:pt x="29" y="60"/>
                  </a:cubicBezTo>
                  <a:cubicBezTo>
                    <a:pt x="29" y="60"/>
                    <a:pt x="29" y="60"/>
                    <a:pt x="29" y="60"/>
                  </a:cubicBezTo>
                  <a:cubicBezTo>
                    <a:pt x="29" y="60"/>
                    <a:pt x="29" y="60"/>
                    <a:pt x="29" y="60"/>
                  </a:cubicBezTo>
                  <a:cubicBezTo>
                    <a:pt x="29" y="60"/>
                    <a:pt x="29" y="60"/>
                    <a:pt x="29" y="60"/>
                  </a:cubicBezTo>
                  <a:cubicBezTo>
                    <a:pt x="29" y="60"/>
                    <a:pt x="30" y="60"/>
                    <a:pt x="30" y="60"/>
                  </a:cubicBezTo>
                  <a:cubicBezTo>
                    <a:pt x="30" y="60"/>
                    <a:pt x="30" y="60"/>
                    <a:pt x="30" y="60"/>
                  </a:cubicBezTo>
                  <a:cubicBezTo>
                    <a:pt x="30" y="60"/>
                    <a:pt x="30" y="60"/>
                    <a:pt x="30" y="60"/>
                  </a:cubicBezTo>
                  <a:cubicBezTo>
                    <a:pt x="30" y="60"/>
                    <a:pt x="30" y="60"/>
                    <a:pt x="30" y="60"/>
                  </a:cubicBezTo>
                  <a:cubicBezTo>
                    <a:pt x="30" y="60"/>
                    <a:pt x="30" y="60"/>
                    <a:pt x="30" y="60"/>
                  </a:cubicBezTo>
                  <a:cubicBezTo>
                    <a:pt x="46" y="59"/>
                    <a:pt x="59" y="46"/>
                    <a:pt x="59" y="30"/>
                  </a:cubicBezTo>
                  <a:cubicBezTo>
                    <a:pt x="59" y="30"/>
                    <a:pt x="59" y="29"/>
                    <a:pt x="59" y="29"/>
                  </a:cubicBezTo>
                  <a:cubicBezTo>
                    <a:pt x="59" y="29"/>
                    <a:pt x="59" y="29"/>
                    <a:pt x="59" y="29"/>
                  </a:cubicBezTo>
                  <a:cubicBezTo>
                    <a:pt x="59" y="13"/>
                    <a:pt x="46" y="0"/>
                    <a:pt x="29" y="0"/>
                  </a:cubicBezTo>
                  <a:cubicBezTo>
                    <a:pt x="29" y="0"/>
                    <a:pt x="29" y="0"/>
                    <a:pt x="29"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6"/>
            <p:cNvSpPr>
              <a:spLocks/>
            </p:cNvSpPr>
            <p:nvPr/>
          </p:nvSpPr>
          <p:spPr bwMode="auto">
            <a:xfrm>
              <a:off x="584200" y="5221289"/>
              <a:ext cx="274638" cy="631825"/>
            </a:xfrm>
            <a:custGeom>
              <a:avLst/>
              <a:gdLst>
                <a:gd name="T0" fmla="*/ 0 w 66"/>
                <a:gd name="T1" fmla="*/ 143 h 143"/>
                <a:gd name="T2" fmla="*/ 11 w 66"/>
                <a:gd name="T3" fmla="*/ 142 h 143"/>
                <a:gd name="T4" fmla="*/ 66 w 66"/>
                <a:gd name="T5" fmla="*/ 73 h 143"/>
                <a:gd name="T6" fmla="*/ 66 w 66"/>
                <a:gd name="T7" fmla="*/ 73 h 143"/>
                <a:gd name="T8" fmla="*/ 66 w 66"/>
                <a:gd name="T9" fmla="*/ 72 h 143"/>
                <a:gd name="T10" fmla="*/ 66 w 66"/>
                <a:gd name="T11" fmla="*/ 72 h 143"/>
                <a:gd name="T12" fmla="*/ 66 w 66"/>
                <a:gd name="T13" fmla="*/ 72 h 143"/>
                <a:gd name="T14" fmla="*/ 66 w 66"/>
                <a:gd name="T15" fmla="*/ 71 h 143"/>
                <a:gd name="T16" fmla="*/ 66 w 66"/>
                <a:gd name="T17" fmla="*/ 71 h 143"/>
                <a:gd name="T18" fmla="*/ 66 w 66"/>
                <a:gd name="T19" fmla="*/ 71 h 143"/>
                <a:gd name="T20" fmla="*/ 66 w 66"/>
                <a:gd name="T21" fmla="*/ 71 h 143"/>
                <a:gd name="T22" fmla="*/ 66 w 66"/>
                <a:gd name="T23" fmla="*/ 70 h 143"/>
                <a:gd name="T24" fmla="*/ 66 w 66"/>
                <a:gd name="T25" fmla="*/ 70 h 143"/>
                <a:gd name="T26" fmla="*/ 66 w 66"/>
                <a:gd name="T27" fmla="*/ 70 h 143"/>
                <a:gd name="T28" fmla="*/ 66 w 66"/>
                <a:gd name="T29" fmla="*/ 69 h 143"/>
                <a:gd name="T30" fmla="*/ 66 w 66"/>
                <a:gd name="T31" fmla="*/ 69 h 143"/>
                <a:gd name="T32" fmla="*/ 66 w 66"/>
                <a:gd name="T33" fmla="*/ 69 h 143"/>
                <a:gd name="T34" fmla="*/ 66 w 66"/>
                <a:gd name="T35" fmla="*/ 69 h 143"/>
                <a:gd name="T36" fmla="*/ 65 w 66"/>
                <a:gd name="T37" fmla="*/ 68 h 143"/>
                <a:gd name="T38" fmla="*/ 65 w 66"/>
                <a:gd name="T39" fmla="*/ 61 h 143"/>
                <a:gd name="T40" fmla="*/ 65 w 66"/>
                <a:gd name="T41" fmla="*/ 61 h 143"/>
                <a:gd name="T42" fmla="*/ 65 w 66"/>
                <a:gd name="T43" fmla="*/ 61 h 143"/>
                <a:gd name="T44" fmla="*/ 65 w 66"/>
                <a:gd name="T45" fmla="*/ 61 h 143"/>
                <a:gd name="T46" fmla="*/ 65 w 66"/>
                <a:gd name="T47" fmla="*/ 61 h 143"/>
                <a:gd name="T48" fmla="*/ 65 w 66"/>
                <a:gd name="T49" fmla="*/ 60 h 143"/>
                <a:gd name="T50" fmla="*/ 65 w 66"/>
                <a:gd name="T51" fmla="*/ 60 h 143"/>
                <a:gd name="T52" fmla="*/ 65 w 66"/>
                <a:gd name="T53" fmla="*/ 60 h 143"/>
                <a:gd name="T54" fmla="*/ 65 w 66"/>
                <a:gd name="T55" fmla="*/ 60 h 143"/>
                <a:gd name="T56" fmla="*/ 65 w 66"/>
                <a:gd name="T57" fmla="*/ 59 h 143"/>
                <a:gd name="T58" fmla="*/ 65 w 66"/>
                <a:gd name="T59" fmla="*/ 59 h 143"/>
                <a:gd name="T60" fmla="*/ 65 w 66"/>
                <a:gd name="T61" fmla="*/ 59 h 143"/>
                <a:gd name="T62" fmla="*/ 0 w 66"/>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43">
                  <a:moveTo>
                    <a:pt x="0" y="0"/>
                  </a:moveTo>
                  <a:cubicBezTo>
                    <a:pt x="0" y="143"/>
                    <a:pt x="0" y="143"/>
                    <a:pt x="0" y="143"/>
                  </a:cubicBezTo>
                  <a:cubicBezTo>
                    <a:pt x="4" y="143"/>
                    <a:pt x="7" y="142"/>
                    <a:pt x="11" y="142"/>
                  </a:cubicBezTo>
                  <a:cubicBezTo>
                    <a:pt x="11" y="142"/>
                    <a:pt x="11" y="142"/>
                    <a:pt x="11" y="142"/>
                  </a:cubicBezTo>
                  <a:cubicBezTo>
                    <a:pt x="42" y="135"/>
                    <a:pt x="65" y="106"/>
                    <a:pt x="66" y="73"/>
                  </a:cubicBezTo>
                  <a:cubicBezTo>
                    <a:pt x="66" y="73"/>
                    <a:pt x="66" y="73"/>
                    <a:pt x="66" y="73"/>
                  </a:cubicBezTo>
                  <a:cubicBezTo>
                    <a:pt x="66" y="73"/>
                    <a:pt x="66" y="73"/>
                    <a:pt x="66" y="73"/>
                  </a:cubicBezTo>
                  <a:cubicBezTo>
                    <a:pt x="66" y="73"/>
                    <a:pt x="66" y="73"/>
                    <a:pt x="66" y="73"/>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0"/>
                    <a:pt x="66" y="70"/>
                  </a:cubicBezTo>
                  <a:cubicBezTo>
                    <a:pt x="66" y="70"/>
                    <a:pt x="66" y="70"/>
                    <a:pt x="66" y="70"/>
                  </a:cubicBezTo>
                  <a:cubicBezTo>
                    <a:pt x="66" y="70"/>
                    <a:pt x="66" y="70"/>
                    <a:pt x="66" y="70"/>
                  </a:cubicBezTo>
                  <a:cubicBezTo>
                    <a:pt x="66" y="70"/>
                    <a:pt x="66" y="70"/>
                    <a:pt x="66" y="70"/>
                  </a:cubicBezTo>
                  <a:cubicBezTo>
                    <a:pt x="66" y="70"/>
                    <a:pt x="66" y="70"/>
                    <a:pt x="66" y="70"/>
                  </a:cubicBezTo>
                  <a:cubicBezTo>
                    <a:pt x="66" y="70"/>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5" y="68"/>
                    <a:pt x="65" y="68"/>
                  </a:cubicBezTo>
                  <a:cubicBezTo>
                    <a:pt x="65" y="68"/>
                    <a:pt x="65" y="68"/>
                    <a:pt x="65" y="68"/>
                  </a:cubicBezTo>
                  <a:cubicBezTo>
                    <a:pt x="65" y="66"/>
                    <a:pt x="65" y="64"/>
                    <a:pt x="65" y="62"/>
                  </a:cubicBezTo>
                  <a:cubicBezTo>
                    <a:pt x="65" y="62"/>
                    <a:pt x="65" y="62"/>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59" y="26"/>
                    <a:pt x="33"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Oval 57"/>
            <p:cNvSpPr>
              <a:spLocks noChangeArrowheads="1"/>
            </p:cNvSpPr>
            <p:nvPr/>
          </p:nvSpPr>
          <p:spPr bwMode="auto">
            <a:xfrm>
              <a:off x="850900" y="5861051"/>
              <a:ext cx="136525" cy="150813"/>
            </a:xfrm>
            <a:prstGeom prst="ellipse">
              <a:avLst/>
            </a:pr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60"/>
            <p:cNvSpPr>
              <a:spLocks/>
            </p:cNvSpPr>
            <p:nvPr/>
          </p:nvSpPr>
          <p:spPr bwMode="auto">
            <a:xfrm>
              <a:off x="10042526" y="5295901"/>
              <a:ext cx="614363" cy="1504950"/>
            </a:xfrm>
            <a:custGeom>
              <a:avLst/>
              <a:gdLst>
                <a:gd name="T0" fmla="*/ 387 w 387"/>
                <a:gd name="T1" fmla="*/ 167 h 948"/>
                <a:gd name="T2" fmla="*/ 218 w 387"/>
                <a:gd name="T3" fmla="*/ 270 h 948"/>
                <a:gd name="T4" fmla="*/ 195 w 387"/>
                <a:gd name="T5" fmla="*/ 0 h 948"/>
                <a:gd name="T6" fmla="*/ 169 w 387"/>
                <a:gd name="T7" fmla="*/ 270 h 948"/>
                <a:gd name="T8" fmla="*/ 0 w 387"/>
                <a:gd name="T9" fmla="*/ 167 h 948"/>
                <a:gd name="T10" fmla="*/ 155 w 387"/>
                <a:gd name="T11" fmla="*/ 359 h 948"/>
                <a:gd name="T12" fmla="*/ 127 w 387"/>
                <a:gd name="T13" fmla="*/ 948 h 948"/>
                <a:gd name="T14" fmla="*/ 250 w 387"/>
                <a:gd name="T15" fmla="*/ 948 h 948"/>
                <a:gd name="T16" fmla="*/ 229 w 387"/>
                <a:gd name="T17" fmla="*/ 359 h 948"/>
                <a:gd name="T18" fmla="*/ 387 w 387"/>
                <a:gd name="T19" fmla="*/ 16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948">
                  <a:moveTo>
                    <a:pt x="387" y="167"/>
                  </a:moveTo>
                  <a:lnTo>
                    <a:pt x="218" y="270"/>
                  </a:lnTo>
                  <a:lnTo>
                    <a:pt x="195" y="0"/>
                  </a:lnTo>
                  <a:lnTo>
                    <a:pt x="169" y="270"/>
                  </a:lnTo>
                  <a:lnTo>
                    <a:pt x="0" y="167"/>
                  </a:lnTo>
                  <a:lnTo>
                    <a:pt x="155" y="359"/>
                  </a:lnTo>
                  <a:lnTo>
                    <a:pt x="127" y="948"/>
                  </a:lnTo>
                  <a:lnTo>
                    <a:pt x="250" y="948"/>
                  </a:lnTo>
                  <a:lnTo>
                    <a:pt x="229" y="359"/>
                  </a:lnTo>
                  <a:lnTo>
                    <a:pt x="387" y="1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61"/>
            <p:cNvSpPr>
              <a:spLocks/>
            </p:cNvSpPr>
            <p:nvPr/>
          </p:nvSpPr>
          <p:spPr bwMode="auto">
            <a:xfrm>
              <a:off x="10334626" y="6765926"/>
              <a:ext cx="109538" cy="34925"/>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62"/>
            <p:cNvSpPr>
              <a:spLocks/>
            </p:cNvSpPr>
            <p:nvPr/>
          </p:nvSpPr>
          <p:spPr bwMode="auto">
            <a:xfrm>
              <a:off x="10334626" y="6765926"/>
              <a:ext cx="109538" cy="34925"/>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63"/>
            <p:cNvSpPr>
              <a:spLocks noEditPoints="1"/>
            </p:cNvSpPr>
            <p:nvPr/>
          </p:nvSpPr>
          <p:spPr bwMode="auto">
            <a:xfrm>
              <a:off x="10410826" y="6019801"/>
              <a:ext cx="33338" cy="746125"/>
            </a:xfrm>
            <a:custGeom>
              <a:avLst/>
              <a:gdLst>
                <a:gd name="T0" fmla="*/ 8 w 8"/>
                <a:gd name="T1" fmla="*/ 159 h 169"/>
                <a:gd name="T2" fmla="*/ 6 w 8"/>
                <a:gd name="T3" fmla="*/ 159 h 169"/>
                <a:gd name="T4" fmla="*/ 6 w 8"/>
                <a:gd name="T5" fmla="*/ 169 h 169"/>
                <a:gd name="T6" fmla="*/ 8 w 8"/>
                <a:gd name="T7" fmla="*/ 169 h 169"/>
                <a:gd name="T8" fmla="*/ 8 w 8"/>
                <a:gd name="T9" fmla="*/ 159 h 169"/>
                <a:gd name="T10" fmla="*/ 1 w 8"/>
                <a:gd name="T11" fmla="*/ 0 h 169"/>
                <a:gd name="T12" fmla="*/ 0 w 8"/>
                <a:gd name="T13" fmla="*/ 0 h 169"/>
                <a:gd name="T14" fmla="*/ 3 w 8"/>
                <a:gd name="T15" fmla="*/ 73 h 169"/>
                <a:gd name="T16" fmla="*/ 4 w 8"/>
                <a:gd name="T17" fmla="*/ 75 h 169"/>
                <a:gd name="T18" fmla="*/ 1 w 8"/>
                <a:gd name="T1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69">
                  <a:moveTo>
                    <a:pt x="8" y="159"/>
                  </a:moveTo>
                  <a:cubicBezTo>
                    <a:pt x="6" y="159"/>
                    <a:pt x="6" y="159"/>
                    <a:pt x="6" y="159"/>
                  </a:cubicBezTo>
                  <a:cubicBezTo>
                    <a:pt x="6" y="169"/>
                    <a:pt x="6" y="169"/>
                    <a:pt x="6" y="169"/>
                  </a:cubicBezTo>
                  <a:cubicBezTo>
                    <a:pt x="8" y="169"/>
                    <a:pt x="8" y="169"/>
                    <a:pt x="8" y="169"/>
                  </a:cubicBezTo>
                  <a:cubicBezTo>
                    <a:pt x="8" y="159"/>
                    <a:pt x="8" y="159"/>
                    <a:pt x="8" y="159"/>
                  </a:cubicBezTo>
                  <a:moveTo>
                    <a:pt x="1" y="0"/>
                  </a:moveTo>
                  <a:cubicBezTo>
                    <a:pt x="0" y="0"/>
                    <a:pt x="0" y="0"/>
                    <a:pt x="0" y="0"/>
                  </a:cubicBezTo>
                  <a:cubicBezTo>
                    <a:pt x="3" y="73"/>
                    <a:pt x="3" y="73"/>
                    <a:pt x="3" y="73"/>
                  </a:cubicBezTo>
                  <a:cubicBezTo>
                    <a:pt x="3" y="74"/>
                    <a:pt x="4" y="74"/>
                    <a:pt x="4" y="75"/>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64"/>
            <p:cNvSpPr>
              <a:spLocks/>
            </p:cNvSpPr>
            <p:nvPr/>
          </p:nvSpPr>
          <p:spPr bwMode="auto">
            <a:xfrm>
              <a:off x="10421938" y="6342064"/>
              <a:ext cx="4763" cy="9525"/>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65"/>
            <p:cNvSpPr>
              <a:spLocks/>
            </p:cNvSpPr>
            <p:nvPr/>
          </p:nvSpPr>
          <p:spPr bwMode="auto">
            <a:xfrm>
              <a:off x="10421938" y="6342064"/>
              <a:ext cx="22225" cy="379413"/>
            </a:xfrm>
            <a:custGeom>
              <a:avLst/>
              <a:gdLst>
                <a:gd name="T0" fmla="*/ 0 w 5"/>
                <a:gd name="T1" fmla="*/ 0 h 86"/>
                <a:gd name="T2" fmla="*/ 3 w 5"/>
                <a:gd name="T3" fmla="*/ 86 h 86"/>
                <a:gd name="T4" fmla="*/ 5 w 5"/>
                <a:gd name="T5" fmla="*/ 86 h 86"/>
                <a:gd name="T6" fmla="*/ 1 w 5"/>
                <a:gd name="T7" fmla="*/ 2 h 86"/>
                <a:gd name="T8" fmla="*/ 0 w 5"/>
                <a:gd name="T9" fmla="*/ 0 h 86"/>
              </a:gdLst>
              <a:ahLst/>
              <a:cxnLst>
                <a:cxn ang="0">
                  <a:pos x="T0" y="T1"/>
                </a:cxn>
                <a:cxn ang="0">
                  <a:pos x="T2" y="T3"/>
                </a:cxn>
                <a:cxn ang="0">
                  <a:pos x="T4" y="T5"/>
                </a:cxn>
                <a:cxn ang="0">
                  <a:pos x="T6" y="T7"/>
                </a:cxn>
                <a:cxn ang="0">
                  <a:pos x="T8" y="T9"/>
                </a:cxn>
              </a:cxnLst>
              <a:rect l="0" t="0" r="r" b="b"/>
              <a:pathLst>
                <a:path w="5" h="86">
                  <a:moveTo>
                    <a:pt x="0" y="0"/>
                  </a:moveTo>
                  <a:cubicBezTo>
                    <a:pt x="3" y="86"/>
                    <a:pt x="3" y="86"/>
                    <a:pt x="3" y="86"/>
                  </a:cubicBezTo>
                  <a:cubicBezTo>
                    <a:pt x="5" y="86"/>
                    <a:pt x="5" y="86"/>
                    <a:pt x="5" y="86"/>
                  </a:cubicBezTo>
                  <a:cubicBezTo>
                    <a:pt x="1" y="2"/>
                    <a:pt x="1" y="2"/>
                    <a:pt x="1" y="2"/>
                  </a:cubicBezTo>
                  <a:cubicBezTo>
                    <a:pt x="1" y="1"/>
                    <a:pt x="0" y="1"/>
                    <a:pt x="0" y="0"/>
                  </a:cubicBezTo>
                </a:path>
              </a:pathLst>
            </a:custGeom>
            <a:solidFill>
              <a:srgbClr val="A5D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68"/>
            <p:cNvSpPr>
              <a:spLocks/>
            </p:cNvSpPr>
            <p:nvPr/>
          </p:nvSpPr>
          <p:spPr bwMode="auto">
            <a:xfrm>
              <a:off x="10334626" y="5295901"/>
              <a:ext cx="322263" cy="1504950"/>
            </a:xfrm>
            <a:custGeom>
              <a:avLst/>
              <a:gdLst>
                <a:gd name="T0" fmla="*/ 11 w 203"/>
                <a:gd name="T1" fmla="*/ 0 h 948"/>
                <a:gd name="T2" fmla="*/ 0 w 203"/>
                <a:gd name="T3" fmla="*/ 103 h 948"/>
                <a:gd name="T4" fmla="*/ 0 w 203"/>
                <a:gd name="T5" fmla="*/ 948 h 948"/>
                <a:gd name="T6" fmla="*/ 66 w 203"/>
                <a:gd name="T7" fmla="*/ 948 h 948"/>
                <a:gd name="T8" fmla="*/ 63 w 203"/>
                <a:gd name="T9" fmla="*/ 926 h 948"/>
                <a:gd name="T10" fmla="*/ 63 w 203"/>
                <a:gd name="T11" fmla="*/ 898 h 948"/>
                <a:gd name="T12" fmla="*/ 55 w 203"/>
                <a:gd name="T13" fmla="*/ 659 h 948"/>
                <a:gd name="T14" fmla="*/ 55 w 203"/>
                <a:gd name="T15" fmla="*/ 659 h 948"/>
                <a:gd name="T16" fmla="*/ 48 w 203"/>
                <a:gd name="T17" fmla="*/ 456 h 948"/>
                <a:gd name="T18" fmla="*/ 45 w 203"/>
                <a:gd name="T19" fmla="*/ 359 h 948"/>
                <a:gd name="T20" fmla="*/ 203 w 203"/>
                <a:gd name="T21" fmla="*/ 167 h 948"/>
                <a:gd name="T22" fmla="*/ 34 w 203"/>
                <a:gd name="T23" fmla="*/ 270 h 948"/>
                <a:gd name="T24" fmla="*/ 11 w 203"/>
                <a:gd name="T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948">
                  <a:moveTo>
                    <a:pt x="11" y="0"/>
                  </a:moveTo>
                  <a:lnTo>
                    <a:pt x="0" y="103"/>
                  </a:lnTo>
                  <a:lnTo>
                    <a:pt x="0" y="948"/>
                  </a:lnTo>
                  <a:lnTo>
                    <a:pt x="66" y="948"/>
                  </a:lnTo>
                  <a:lnTo>
                    <a:pt x="63" y="926"/>
                  </a:lnTo>
                  <a:lnTo>
                    <a:pt x="63" y="898"/>
                  </a:lnTo>
                  <a:lnTo>
                    <a:pt x="55" y="659"/>
                  </a:lnTo>
                  <a:lnTo>
                    <a:pt x="55" y="659"/>
                  </a:lnTo>
                  <a:lnTo>
                    <a:pt x="48" y="456"/>
                  </a:lnTo>
                  <a:lnTo>
                    <a:pt x="45" y="359"/>
                  </a:lnTo>
                  <a:lnTo>
                    <a:pt x="203" y="167"/>
                  </a:lnTo>
                  <a:lnTo>
                    <a:pt x="34" y="27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70"/>
            <p:cNvSpPr>
              <a:spLocks/>
            </p:cNvSpPr>
            <p:nvPr/>
          </p:nvSpPr>
          <p:spPr bwMode="auto">
            <a:xfrm>
              <a:off x="6616701" y="5583239"/>
              <a:ext cx="666750" cy="1254125"/>
            </a:xfrm>
            <a:custGeom>
              <a:avLst/>
              <a:gdLst>
                <a:gd name="T0" fmla="*/ 420 w 420"/>
                <a:gd name="T1" fmla="*/ 156 h 790"/>
                <a:gd name="T2" fmla="*/ 241 w 420"/>
                <a:gd name="T3" fmla="*/ 203 h 790"/>
                <a:gd name="T4" fmla="*/ 202 w 420"/>
                <a:gd name="T5" fmla="*/ 0 h 790"/>
                <a:gd name="T6" fmla="*/ 170 w 420"/>
                <a:gd name="T7" fmla="*/ 203 h 790"/>
                <a:gd name="T8" fmla="*/ 0 w 420"/>
                <a:gd name="T9" fmla="*/ 153 h 790"/>
                <a:gd name="T10" fmla="*/ 176 w 420"/>
                <a:gd name="T11" fmla="*/ 278 h 790"/>
                <a:gd name="T12" fmla="*/ 163 w 420"/>
                <a:gd name="T13" fmla="*/ 790 h 790"/>
                <a:gd name="T14" fmla="*/ 244 w 420"/>
                <a:gd name="T15" fmla="*/ 790 h 790"/>
                <a:gd name="T16" fmla="*/ 231 w 420"/>
                <a:gd name="T17" fmla="*/ 278 h 790"/>
                <a:gd name="T18" fmla="*/ 420 w 420"/>
                <a:gd name="T19" fmla="*/ 15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790">
                  <a:moveTo>
                    <a:pt x="420" y="156"/>
                  </a:moveTo>
                  <a:lnTo>
                    <a:pt x="241" y="203"/>
                  </a:lnTo>
                  <a:lnTo>
                    <a:pt x="202" y="0"/>
                  </a:lnTo>
                  <a:lnTo>
                    <a:pt x="170" y="203"/>
                  </a:lnTo>
                  <a:lnTo>
                    <a:pt x="0" y="153"/>
                  </a:lnTo>
                  <a:lnTo>
                    <a:pt x="176" y="278"/>
                  </a:lnTo>
                  <a:lnTo>
                    <a:pt x="163" y="790"/>
                  </a:lnTo>
                  <a:lnTo>
                    <a:pt x="244" y="790"/>
                  </a:lnTo>
                  <a:lnTo>
                    <a:pt x="231" y="278"/>
                  </a:lnTo>
                  <a:lnTo>
                    <a:pt x="420"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Rectangle 78"/>
            <p:cNvSpPr>
              <a:spLocks noChangeArrowheads="1"/>
            </p:cNvSpPr>
            <p:nvPr/>
          </p:nvSpPr>
          <p:spPr bwMode="auto">
            <a:xfrm>
              <a:off x="6937376" y="6837364"/>
              <a:ext cx="666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79"/>
            <p:cNvSpPr>
              <a:spLocks noChangeArrowheads="1"/>
            </p:cNvSpPr>
            <p:nvPr/>
          </p:nvSpPr>
          <p:spPr bwMode="auto">
            <a:xfrm>
              <a:off x="6937376" y="6837364"/>
              <a:ext cx="666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80"/>
            <p:cNvSpPr>
              <a:spLocks/>
            </p:cNvSpPr>
            <p:nvPr/>
          </p:nvSpPr>
          <p:spPr bwMode="auto">
            <a:xfrm>
              <a:off x="6937376" y="6761164"/>
              <a:ext cx="66675" cy="76200"/>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81"/>
            <p:cNvSpPr>
              <a:spLocks/>
            </p:cNvSpPr>
            <p:nvPr/>
          </p:nvSpPr>
          <p:spPr bwMode="auto">
            <a:xfrm>
              <a:off x="6937376" y="6761164"/>
              <a:ext cx="66675" cy="76200"/>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84"/>
            <p:cNvSpPr>
              <a:spLocks/>
            </p:cNvSpPr>
            <p:nvPr/>
          </p:nvSpPr>
          <p:spPr bwMode="auto">
            <a:xfrm>
              <a:off x="11160126" y="6453189"/>
              <a:ext cx="458788" cy="307975"/>
            </a:xfrm>
            <a:custGeom>
              <a:avLst/>
              <a:gdLst>
                <a:gd name="T0" fmla="*/ 108 w 110"/>
                <a:gd name="T1" fmla="*/ 70 h 70"/>
                <a:gd name="T2" fmla="*/ 110 w 110"/>
                <a:gd name="T3" fmla="*/ 55 h 70"/>
                <a:gd name="T4" fmla="*/ 55 w 110"/>
                <a:gd name="T5" fmla="*/ 0 h 70"/>
                <a:gd name="T6" fmla="*/ 0 w 110"/>
                <a:gd name="T7" fmla="*/ 55 h 70"/>
                <a:gd name="T8" fmla="*/ 2 w 110"/>
                <a:gd name="T9" fmla="*/ 70 h 70"/>
                <a:gd name="T10" fmla="*/ 108 w 110"/>
                <a:gd name="T11" fmla="*/ 70 h 70"/>
              </a:gdLst>
              <a:ahLst/>
              <a:cxnLst>
                <a:cxn ang="0">
                  <a:pos x="T0" y="T1"/>
                </a:cxn>
                <a:cxn ang="0">
                  <a:pos x="T2" y="T3"/>
                </a:cxn>
                <a:cxn ang="0">
                  <a:pos x="T4" y="T5"/>
                </a:cxn>
                <a:cxn ang="0">
                  <a:pos x="T6" y="T7"/>
                </a:cxn>
                <a:cxn ang="0">
                  <a:pos x="T8" y="T9"/>
                </a:cxn>
                <a:cxn ang="0">
                  <a:pos x="T10" y="T11"/>
                </a:cxn>
              </a:cxnLst>
              <a:rect l="0" t="0" r="r" b="b"/>
              <a:pathLst>
                <a:path w="110" h="70">
                  <a:moveTo>
                    <a:pt x="108" y="70"/>
                  </a:moveTo>
                  <a:cubicBezTo>
                    <a:pt x="110" y="65"/>
                    <a:pt x="110" y="60"/>
                    <a:pt x="110" y="55"/>
                  </a:cubicBezTo>
                  <a:cubicBezTo>
                    <a:pt x="110"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85"/>
            <p:cNvSpPr>
              <a:spLocks/>
            </p:cNvSpPr>
            <p:nvPr/>
          </p:nvSpPr>
          <p:spPr bwMode="auto">
            <a:xfrm>
              <a:off x="11749088" y="6453189"/>
              <a:ext cx="461963" cy="307975"/>
            </a:xfrm>
            <a:custGeom>
              <a:avLst/>
              <a:gdLst>
                <a:gd name="T0" fmla="*/ 108 w 111"/>
                <a:gd name="T1" fmla="*/ 70 h 70"/>
                <a:gd name="T2" fmla="*/ 111 w 111"/>
                <a:gd name="T3" fmla="*/ 55 h 70"/>
                <a:gd name="T4" fmla="*/ 55 w 111"/>
                <a:gd name="T5" fmla="*/ 0 h 70"/>
                <a:gd name="T6" fmla="*/ 0 w 111"/>
                <a:gd name="T7" fmla="*/ 55 h 70"/>
                <a:gd name="T8" fmla="*/ 2 w 111"/>
                <a:gd name="T9" fmla="*/ 70 h 70"/>
                <a:gd name="T10" fmla="*/ 108 w 111"/>
                <a:gd name="T11" fmla="*/ 70 h 70"/>
              </a:gdLst>
              <a:ahLst/>
              <a:cxnLst>
                <a:cxn ang="0">
                  <a:pos x="T0" y="T1"/>
                </a:cxn>
                <a:cxn ang="0">
                  <a:pos x="T2" y="T3"/>
                </a:cxn>
                <a:cxn ang="0">
                  <a:pos x="T4" y="T5"/>
                </a:cxn>
                <a:cxn ang="0">
                  <a:pos x="T6" y="T7"/>
                </a:cxn>
                <a:cxn ang="0">
                  <a:pos x="T8" y="T9"/>
                </a:cxn>
                <a:cxn ang="0">
                  <a:pos x="T10" y="T11"/>
                </a:cxn>
              </a:cxnLst>
              <a:rect l="0" t="0" r="r" b="b"/>
              <a:pathLst>
                <a:path w="111" h="70">
                  <a:moveTo>
                    <a:pt x="108" y="70"/>
                  </a:moveTo>
                  <a:cubicBezTo>
                    <a:pt x="110" y="65"/>
                    <a:pt x="111" y="60"/>
                    <a:pt x="111" y="55"/>
                  </a:cubicBezTo>
                  <a:cubicBezTo>
                    <a:pt x="111"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86"/>
            <p:cNvSpPr>
              <a:spLocks/>
            </p:cNvSpPr>
            <p:nvPr/>
          </p:nvSpPr>
          <p:spPr bwMode="auto">
            <a:xfrm>
              <a:off x="11380788" y="6138864"/>
              <a:ext cx="609600" cy="622300"/>
            </a:xfrm>
            <a:custGeom>
              <a:avLst/>
              <a:gdLst>
                <a:gd name="T0" fmla="*/ 47 w 146"/>
                <a:gd name="T1" fmla="*/ 141 h 141"/>
                <a:gd name="T2" fmla="*/ 99 w 146"/>
                <a:gd name="T3" fmla="*/ 141 h 141"/>
                <a:gd name="T4" fmla="*/ 146 w 146"/>
                <a:gd name="T5" fmla="*/ 73 h 141"/>
                <a:gd name="T6" fmla="*/ 73 w 146"/>
                <a:gd name="T7" fmla="*/ 0 h 141"/>
                <a:gd name="T8" fmla="*/ 0 w 146"/>
                <a:gd name="T9" fmla="*/ 73 h 141"/>
                <a:gd name="T10" fmla="*/ 47 w 146"/>
                <a:gd name="T11" fmla="*/ 141 h 141"/>
              </a:gdLst>
              <a:ahLst/>
              <a:cxnLst>
                <a:cxn ang="0">
                  <a:pos x="T0" y="T1"/>
                </a:cxn>
                <a:cxn ang="0">
                  <a:pos x="T2" y="T3"/>
                </a:cxn>
                <a:cxn ang="0">
                  <a:pos x="T4" y="T5"/>
                </a:cxn>
                <a:cxn ang="0">
                  <a:pos x="T6" y="T7"/>
                </a:cxn>
                <a:cxn ang="0">
                  <a:pos x="T8" y="T9"/>
                </a:cxn>
                <a:cxn ang="0">
                  <a:pos x="T10" y="T11"/>
                </a:cxn>
              </a:cxnLst>
              <a:rect l="0" t="0" r="r" b="b"/>
              <a:pathLst>
                <a:path w="146" h="141">
                  <a:moveTo>
                    <a:pt x="47" y="141"/>
                  </a:moveTo>
                  <a:cubicBezTo>
                    <a:pt x="99" y="141"/>
                    <a:pt x="99" y="141"/>
                    <a:pt x="99" y="141"/>
                  </a:cubicBezTo>
                  <a:cubicBezTo>
                    <a:pt x="126" y="131"/>
                    <a:pt x="146" y="104"/>
                    <a:pt x="146" y="73"/>
                  </a:cubicBezTo>
                  <a:cubicBezTo>
                    <a:pt x="146" y="33"/>
                    <a:pt x="113" y="0"/>
                    <a:pt x="73" y="0"/>
                  </a:cubicBezTo>
                  <a:cubicBezTo>
                    <a:pt x="33" y="0"/>
                    <a:pt x="0" y="33"/>
                    <a:pt x="0" y="73"/>
                  </a:cubicBezTo>
                  <a:cubicBezTo>
                    <a:pt x="0" y="104"/>
                    <a:pt x="20" y="131"/>
                    <a:pt x="47" y="14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Oval 87"/>
            <p:cNvSpPr>
              <a:spLocks noChangeArrowheads="1"/>
            </p:cNvSpPr>
            <p:nvPr/>
          </p:nvSpPr>
          <p:spPr bwMode="auto">
            <a:xfrm>
              <a:off x="11226801" y="6616701"/>
              <a:ext cx="125413"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Oval 88"/>
            <p:cNvSpPr>
              <a:spLocks noChangeArrowheads="1"/>
            </p:cNvSpPr>
            <p:nvPr/>
          </p:nvSpPr>
          <p:spPr bwMode="auto">
            <a:xfrm>
              <a:off x="11464926" y="6284914"/>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Oval 89"/>
            <p:cNvSpPr>
              <a:spLocks noChangeArrowheads="1"/>
            </p:cNvSpPr>
            <p:nvPr/>
          </p:nvSpPr>
          <p:spPr bwMode="auto">
            <a:xfrm>
              <a:off x="11649076" y="6188076"/>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90"/>
            <p:cNvSpPr>
              <a:spLocks/>
            </p:cNvSpPr>
            <p:nvPr/>
          </p:nvSpPr>
          <p:spPr bwMode="auto">
            <a:xfrm>
              <a:off x="11610976" y="6399214"/>
              <a:ext cx="133350" cy="141288"/>
            </a:xfrm>
            <a:custGeom>
              <a:avLst/>
              <a:gdLst>
                <a:gd name="T0" fmla="*/ 31 w 32"/>
                <a:gd name="T1" fmla="*/ 17 h 32"/>
                <a:gd name="T2" fmla="*/ 15 w 32"/>
                <a:gd name="T3" fmla="*/ 32 h 32"/>
                <a:gd name="T4" fmla="*/ 0 w 32"/>
                <a:gd name="T5" fmla="*/ 15 h 32"/>
                <a:gd name="T6" fmla="*/ 17 w 32"/>
                <a:gd name="T7" fmla="*/ 1 h 32"/>
                <a:gd name="T8" fmla="*/ 31 w 32"/>
                <a:gd name="T9" fmla="*/ 17 h 32"/>
              </a:gdLst>
              <a:ahLst/>
              <a:cxnLst>
                <a:cxn ang="0">
                  <a:pos x="T0" y="T1"/>
                </a:cxn>
                <a:cxn ang="0">
                  <a:pos x="T2" y="T3"/>
                </a:cxn>
                <a:cxn ang="0">
                  <a:pos x="T4" y="T5"/>
                </a:cxn>
                <a:cxn ang="0">
                  <a:pos x="T6" y="T7"/>
                </a:cxn>
                <a:cxn ang="0">
                  <a:pos x="T8" y="T9"/>
                </a:cxn>
              </a:cxnLst>
              <a:rect l="0" t="0" r="r" b="b"/>
              <a:pathLst>
                <a:path w="32" h="32">
                  <a:moveTo>
                    <a:pt x="31" y="17"/>
                  </a:moveTo>
                  <a:cubicBezTo>
                    <a:pt x="31" y="26"/>
                    <a:pt x="23" y="32"/>
                    <a:pt x="15" y="32"/>
                  </a:cubicBezTo>
                  <a:cubicBezTo>
                    <a:pt x="6" y="31"/>
                    <a:pt x="0" y="24"/>
                    <a:pt x="0" y="15"/>
                  </a:cubicBezTo>
                  <a:cubicBezTo>
                    <a:pt x="1" y="7"/>
                    <a:pt x="8" y="0"/>
                    <a:pt x="17" y="1"/>
                  </a:cubicBezTo>
                  <a:cubicBezTo>
                    <a:pt x="25" y="1"/>
                    <a:pt x="32" y="8"/>
                    <a:pt x="31" y="17"/>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91"/>
            <p:cNvSpPr>
              <a:spLocks noChangeArrowheads="1"/>
            </p:cNvSpPr>
            <p:nvPr/>
          </p:nvSpPr>
          <p:spPr bwMode="auto">
            <a:xfrm>
              <a:off x="11390313" y="6500814"/>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92"/>
            <p:cNvSpPr>
              <a:spLocks/>
            </p:cNvSpPr>
            <p:nvPr/>
          </p:nvSpPr>
          <p:spPr bwMode="auto">
            <a:xfrm>
              <a:off x="11369676" y="6721476"/>
              <a:ext cx="115888" cy="39688"/>
            </a:xfrm>
            <a:custGeom>
              <a:avLst/>
              <a:gdLst>
                <a:gd name="T0" fmla="*/ 28 w 28"/>
                <a:gd name="T1" fmla="*/ 9 h 9"/>
                <a:gd name="T2" fmla="*/ 14 w 28"/>
                <a:gd name="T3" fmla="*/ 0 h 9"/>
                <a:gd name="T4" fmla="*/ 0 w 28"/>
                <a:gd name="T5" fmla="*/ 9 h 9"/>
                <a:gd name="T6" fmla="*/ 28 w 28"/>
                <a:gd name="T7" fmla="*/ 9 h 9"/>
              </a:gdLst>
              <a:ahLst/>
              <a:cxnLst>
                <a:cxn ang="0">
                  <a:pos x="T0" y="T1"/>
                </a:cxn>
                <a:cxn ang="0">
                  <a:pos x="T2" y="T3"/>
                </a:cxn>
                <a:cxn ang="0">
                  <a:pos x="T4" y="T5"/>
                </a:cxn>
                <a:cxn ang="0">
                  <a:pos x="T6" y="T7"/>
                </a:cxn>
              </a:cxnLst>
              <a:rect l="0" t="0" r="r" b="b"/>
              <a:pathLst>
                <a:path w="28" h="9">
                  <a:moveTo>
                    <a:pt x="28" y="9"/>
                  </a:moveTo>
                  <a:cubicBezTo>
                    <a:pt x="25" y="4"/>
                    <a:pt x="20" y="0"/>
                    <a:pt x="14" y="0"/>
                  </a:cubicBezTo>
                  <a:cubicBezTo>
                    <a:pt x="8" y="0"/>
                    <a:pt x="3" y="4"/>
                    <a:pt x="0" y="9"/>
                  </a:cubicBezTo>
                  <a:lnTo>
                    <a:pt x="28" y="9"/>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Oval 93"/>
            <p:cNvSpPr>
              <a:spLocks noChangeArrowheads="1"/>
            </p:cNvSpPr>
            <p:nvPr/>
          </p:nvSpPr>
          <p:spPr bwMode="auto">
            <a:xfrm>
              <a:off x="11572876" y="6575426"/>
              <a:ext cx="130175" cy="138113"/>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Oval 94"/>
            <p:cNvSpPr>
              <a:spLocks noChangeArrowheads="1"/>
            </p:cNvSpPr>
            <p:nvPr/>
          </p:nvSpPr>
          <p:spPr bwMode="auto">
            <a:xfrm>
              <a:off x="11793538" y="6589714"/>
              <a:ext cx="130175" cy="131763"/>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95"/>
            <p:cNvSpPr>
              <a:spLocks/>
            </p:cNvSpPr>
            <p:nvPr/>
          </p:nvSpPr>
          <p:spPr bwMode="auto">
            <a:xfrm>
              <a:off x="11926888" y="6735764"/>
              <a:ext cx="104775" cy="25400"/>
            </a:xfrm>
            <a:custGeom>
              <a:avLst/>
              <a:gdLst>
                <a:gd name="T0" fmla="*/ 25 w 25"/>
                <a:gd name="T1" fmla="*/ 6 h 6"/>
                <a:gd name="T2" fmla="*/ 12 w 25"/>
                <a:gd name="T3" fmla="*/ 0 h 6"/>
                <a:gd name="T4" fmla="*/ 0 w 25"/>
                <a:gd name="T5" fmla="*/ 6 h 6"/>
                <a:gd name="T6" fmla="*/ 25 w 25"/>
                <a:gd name="T7" fmla="*/ 6 h 6"/>
              </a:gdLst>
              <a:ahLst/>
              <a:cxnLst>
                <a:cxn ang="0">
                  <a:pos x="T0" y="T1"/>
                </a:cxn>
                <a:cxn ang="0">
                  <a:pos x="T2" y="T3"/>
                </a:cxn>
                <a:cxn ang="0">
                  <a:pos x="T4" y="T5"/>
                </a:cxn>
                <a:cxn ang="0">
                  <a:pos x="T6" y="T7"/>
                </a:cxn>
              </a:cxnLst>
              <a:rect l="0" t="0" r="r" b="b"/>
              <a:pathLst>
                <a:path w="25" h="6">
                  <a:moveTo>
                    <a:pt x="25" y="6"/>
                  </a:moveTo>
                  <a:cubicBezTo>
                    <a:pt x="22" y="2"/>
                    <a:pt x="17" y="0"/>
                    <a:pt x="12" y="0"/>
                  </a:cubicBezTo>
                  <a:cubicBezTo>
                    <a:pt x="7" y="0"/>
                    <a:pt x="3" y="2"/>
                    <a:pt x="0" y="6"/>
                  </a:cubicBezTo>
                  <a:cubicBezTo>
                    <a:pt x="25" y="6"/>
                    <a:pt x="25" y="6"/>
                    <a:pt x="25" y="6"/>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Oval 96"/>
            <p:cNvSpPr>
              <a:spLocks noChangeArrowheads="1"/>
            </p:cNvSpPr>
            <p:nvPr/>
          </p:nvSpPr>
          <p:spPr bwMode="auto">
            <a:xfrm>
              <a:off x="12044363" y="6567489"/>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97"/>
            <p:cNvSpPr>
              <a:spLocks/>
            </p:cNvSpPr>
            <p:nvPr/>
          </p:nvSpPr>
          <p:spPr bwMode="auto">
            <a:xfrm>
              <a:off x="11798301" y="6337301"/>
              <a:ext cx="141288" cy="150813"/>
            </a:xfrm>
            <a:custGeom>
              <a:avLst/>
              <a:gdLst>
                <a:gd name="T0" fmla="*/ 32 w 34"/>
                <a:gd name="T1" fmla="*/ 13 h 34"/>
                <a:gd name="T2" fmla="*/ 21 w 34"/>
                <a:gd name="T3" fmla="*/ 32 h 34"/>
                <a:gd name="T4" fmla="*/ 2 w 34"/>
                <a:gd name="T5" fmla="*/ 21 h 34"/>
                <a:gd name="T6" fmla="*/ 13 w 34"/>
                <a:gd name="T7" fmla="*/ 2 h 34"/>
                <a:gd name="T8" fmla="*/ 32 w 34"/>
                <a:gd name="T9" fmla="*/ 13 h 34"/>
              </a:gdLst>
              <a:ahLst/>
              <a:cxnLst>
                <a:cxn ang="0">
                  <a:pos x="T0" y="T1"/>
                </a:cxn>
                <a:cxn ang="0">
                  <a:pos x="T2" y="T3"/>
                </a:cxn>
                <a:cxn ang="0">
                  <a:pos x="T4" y="T5"/>
                </a:cxn>
                <a:cxn ang="0">
                  <a:pos x="T6" y="T7"/>
                </a:cxn>
                <a:cxn ang="0">
                  <a:pos x="T8" y="T9"/>
                </a:cxn>
              </a:cxnLst>
              <a:rect l="0" t="0" r="r" b="b"/>
              <a:pathLst>
                <a:path w="34" h="34">
                  <a:moveTo>
                    <a:pt x="32" y="13"/>
                  </a:moveTo>
                  <a:cubicBezTo>
                    <a:pt x="34" y="21"/>
                    <a:pt x="29" y="30"/>
                    <a:pt x="21" y="32"/>
                  </a:cubicBezTo>
                  <a:cubicBezTo>
                    <a:pt x="13" y="34"/>
                    <a:pt x="4" y="29"/>
                    <a:pt x="2" y="21"/>
                  </a:cubicBezTo>
                  <a:cubicBezTo>
                    <a:pt x="0" y="12"/>
                    <a:pt x="5" y="4"/>
                    <a:pt x="13" y="2"/>
                  </a:cubicBezTo>
                  <a:cubicBezTo>
                    <a:pt x="21" y="0"/>
                    <a:pt x="30" y="5"/>
                    <a:pt x="32" y="13"/>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98"/>
            <p:cNvSpPr>
              <a:spLocks noEditPoints="1"/>
            </p:cNvSpPr>
            <p:nvPr/>
          </p:nvSpPr>
          <p:spPr bwMode="auto">
            <a:xfrm>
              <a:off x="12206288" y="6677026"/>
              <a:ext cx="4763" cy="19050"/>
            </a:xfrm>
            <a:custGeom>
              <a:avLst/>
              <a:gdLst>
                <a:gd name="T0" fmla="*/ 1 w 1"/>
                <a:gd name="T1" fmla="*/ 4 h 4"/>
                <a:gd name="T2" fmla="*/ 1 w 1"/>
                <a:gd name="T3" fmla="*/ 4 h 4"/>
                <a:gd name="T4" fmla="*/ 1 w 1"/>
                <a:gd name="T5" fmla="*/ 4 h 4"/>
                <a:gd name="T6" fmla="*/ 1 w 1"/>
                <a:gd name="T7" fmla="*/ 3 h 4"/>
                <a:gd name="T8" fmla="*/ 1 w 1"/>
                <a:gd name="T9" fmla="*/ 3 h 4"/>
                <a:gd name="T10" fmla="*/ 1 w 1"/>
                <a:gd name="T11" fmla="*/ 3 h 4"/>
                <a:gd name="T12" fmla="*/ 1 w 1"/>
                <a:gd name="T13" fmla="*/ 3 h 4"/>
                <a:gd name="T14" fmla="*/ 1 w 1"/>
                <a:gd name="T15" fmla="*/ 3 h 4"/>
                <a:gd name="T16" fmla="*/ 1 w 1"/>
                <a:gd name="T17" fmla="*/ 3 h 4"/>
                <a:gd name="T18" fmla="*/ 1 w 1"/>
                <a:gd name="T19" fmla="*/ 3 h 4"/>
                <a:gd name="T20" fmla="*/ 1 w 1"/>
                <a:gd name="T21" fmla="*/ 3 h 4"/>
                <a:gd name="T22" fmla="*/ 1 w 1"/>
                <a:gd name="T23" fmla="*/ 3 h 4"/>
                <a:gd name="T24" fmla="*/ 1 w 1"/>
                <a:gd name="T25" fmla="*/ 2 h 4"/>
                <a:gd name="T26" fmla="*/ 1 w 1"/>
                <a:gd name="T27" fmla="*/ 2 h 4"/>
                <a:gd name="T28" fmla="*/ 1 w 1"/>
                <a:gd name="T29" fmla="*/ 2 h 4"/>
                <a:gd name="T30" fmla="*/ 1 w 1"/>
                <a:gd name="T31" fmla="*/ 2 h 4"/>
                <a:gd name="T32" fmla="*/ 1 w 1"/>
                <a:gd name="T33" fmla="*/ 2 h 4"/>
                <a:gd name="T34" fmla="*/ 1 w 1"/>
                <a:gd name="T35" fmla="*/ 2 h 4"/>
                <a:gd name="T36" fmla="*/ 0 w 1"/>
                <a:gd name="T37" fmla="*/ 2 h 4"/>
                <a:gd name="T38" fmla="*/ 0 w 1"/>
                <a:gd name="T39" fmla="*/ 2 h 4"/>
                <a:gd name="T40" fmla="*/ 0 w 1"/>
                <a:gd name="T41" fmla="*/ 1 h 4"/>
                <a:gd name="T42" fmla="*/ 0 w 1"/>
                <a:gd name="T43" fmla="*/ 1 h 4"/>
                <a:gd name="T44" fmla="*/ 0 w 1"/>
                <a:gd name="T45" fmla="*/ 1 h 4"/>
                <a:gd name="T46" fmla="*/ 0 w 1"/>
                <a:gd name="T47" fmla="*/ 1 h 4"/>
                <a:gd name="T48" fmla="*/ 0 w 1"/>
                <a:gd name="T49" fmla="*/ 1 h 4"/>
                <a:gd name="T50" fmla="*/ 0 w 1"/>
                <a:gd name="T51" fmla="*/ 1 h 4"/>
                <a:gd name="T52" fmla="*/ 0 w 1"/>
                <a:gd name="T53" fmla="*/ 1 h 4"/>
                <a:gd name="T54" fmla="*/ 0 w 1"/>
                <a:gd name="T55" fmla="*/ 1 h 4"/>
                <a:gd name="T56" fmla="*/ 0 w 1"/>
                <a:gd name="T57" fmla="*/ 1 h 4"/>
                <a:gd name="T58" fmla="*/ 0 w 1"/>
                <a:gd name="T59" fmla="*/ 0 h 4"/>
                <a:gd name="T60" fmla="*/ 0 w 1"/>
                <a:gd name="T61" fmla="*/ 0 h 4"/>
                <a:gd name="T62" fmla="*/ 0 w 1"/>
                <a:gd name="T63" fmla="*/ 0 h 4"/>
                <a:gd name="T64" fmla="*/ 0 w 1"/>
                <a:gd name="T65" fmla="*/ 0 h 4"/>
                <a:gd name="T66" fmla="*/ 0 w 1"/>
                <a:gd name="T67" fmla="*/ 0 h 4"/>
                <a:gd name="T68" fmla="*/ 0 w 1"/>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4">
                  <a:moveTo>
                    <a:pt x="1" y="4"/>
                  </a:moveTo>
                  <a:cubicBezTo>
                    <a:pt x="1" y="4"/>
                    <a:pt x="1" y="4"/>
                    <a:pt x="1" y="4"/>
                  </a:cubicBez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3"/>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99"/>
            <p:cNvSpPr>
              <a:spLocks noEditPoints="1"/>
            </p:cNvSpPr>
            <p:nvPr/>
          </p:nvSpPr>
          <p:spPr bwMode="auto">
            <a:xfrm>
              <a:off x="11793538" y="6453189"/>
              <a:ext cx="417513" cy="307975"/>
            </a:xfrm>
            <a:custGeom>
              <a:avLst/>
              <a:gdLst>
                <a:gd name="T0" fmla="*/ 75 w 100"/>
                <a:gd name="T1" fmla="*/ 57 h 70"/>
                <a:gd name="T2" fmla="*/ 60 w 100"/>
                <a:gd name="T3" fmla="*/ 42 h 70"/>
                <a:gd name="T4" fmla="*/ 75 w 100"/>
                <a:gd name="T5" fmla="*/ 26 h 70"/>
                <a:gd name="T6" fmla="*/ 91 w 100"/>
                <a:gd name="T7" fmla="*/ 42 h 70"/>
                <a:gd name="T8" fmla="*/ 75 w 100"/>
                <a:gd name="T9" fmla="*/ 57 h 70"/>
                <a:gd name="T10" fmla="*/ 47 w 100"/>
                <a:gd name="T11" fmla="*/ 0 h 70"/>
                <a:gd name="T12" fmla="*/ 47 w 100"/>
                <a:gd name="T13" fmla="*/ 2 h 70"/>
                <a:gd name="T14" fmla="*/ 31 w 100"/>
                <a:gd name="T15" fmla="*/ 47 h 70"/>
                <a:gd name="T16" fmla="*/ 16 w 100"/>
                <a:gd name="T17" fmla="*/ 61 h 70"/>
                <a:gd name="T18" fmla="*/ 16 w 100"/>
                <a:gd name="T19" fmla="*/ 61 h 70"/>
                <a:gd name="T20" fmla="*/ 0 w 100"/>
                <a:gd name="T21" fmla="*/ 70 h 70"/>
                <a:gd name="T22" fmla="*/ 32 w 100"/>
                <a:gd name="T23" fmla="*/ 70 h 70"/>
                <a:gd name="T24" fmla="*/ 44 w 100"/>
                <a:gd name="T25" fmla="*/ 64 h 70"/>
                <a:gd name="T26" fmla="*/ 57 w 100"/>
                <a:gd name="T27" fmla="*/ 70 h 70"/>
                <a:gd name="T28" fmla="*/ 97 w 100"/>
                <a:gd name="T29" fmla="*/ 70 h 70"/>
                <a:gd name="T30" fmla="*/ 100 w 100"/>
                <a:gd name="T31" fmla="*/ 55 h 70"/>
                <a:gd name="T32" fmla="*/ 100 w 100"/>
                <a:gd name="T33" fmla="*/ 55 h 70"/>
                <a:gd name="T34" fmla="*/ 100 w 100"/>
                <a:gd name="T35" fmla="*/ 55 h 70"/>
                <a:gd name="T36" fmla="*/ 100 w 100"/>
                <a:gd name="T37" fmla="*/ 55 h 70"/>
                <a:gd name="T38" fmla="*/ 100 w 100"/>
                <a:gd name="T39" fmla="*/ 54 h 70"/>
                <a:gd name="T40" fmla="*/ 100 w 100"/>
                <a:gd name="T41" fmla="*/ 54 h 70"/>
                <a:gd name="T42" fmla="*/ 100 w 100"/>
                <a:gd name="T43" fmla="*/ 54 h 70"/>
                <a:gd name="T44" fmla="*/ 100 w 100"/>
                <a:gd name="T45" fmla="*/ 54 h 70"/>
                <a:gd name="T46" fmla="*/ 100 w 100"/>
                <a:gd name="T47" fmla="*/ 54 h 70"/>
                <a:gd name="T48" fmla="*/ 100 w 100"/>
                <a:gd name="T49" fmla="*/ 54 h 70"/>
                <a:gd name="T50" fmla="*/ 100 w 100"/>
                <a:gd name="T51" fmla="*/ 54 h 70"/>
                <a:gd name="T52" fmla="*/ 100 w 100"/>
                <a:gd name="T53" fmla="*/ 54 h 70"/>
                <a:gd name="T54" fmla="*/ 100 w 100"/>
                <a:gd name="T55" fmla="*/ 54 h 70"/>
                <a:gd name="T56" fmla="*/ 100 w 100"/>
                <a:gd name="T57" fmla="*/ 54 h 70"/>
                <a:gd name="T58" fmla="*/ 100 w 100"/>
                <a:gd name="T59" fmla="*/ 54 h 70"/>
                <a:gd name="T60" fmla="*/ 100 w 100"/>
                <a:gd name="T61" fmla="*/ 53 h 70"/>
                <a:gd name="T62" fmla="*/ 100 w 100"/>
                <a:gd name="T63" fmla="*/ 53 h 70"/>
                <a:gd name="T64" fmla="*/ 100 w 100"/>
                <a:gd name="T65" fmla="*/ 53 h 70"/>
                <a:gd name="T66" fmla="*/ 100 w 100"/>
                <a:gd name="T67" fmla="*/ 53 h 70"/>
                <a:gd name="T68" fmla="*/ 100 w 100"/>
                <a:gd name="T69" fmla="*/ 53 h 70"/>
                <a:gd name="T70" fmla="*/ 100 w 100"/>
                <a:gd name="T71" fmla="*/ 53 h 70"/>
                <a:gd name="T72" fmla="*/ 100 w 100"/>
                <a:gd name="T73" fmla="*/ 53 h 70"/>
                <a:gd name="T74" fmla="*/ 100 w 100"/>
                <a:gd name="T75" fmla="*/ 53 h 70"/>
                <a:gd name="T76" fmla="*/ 100 w 100"/>
                <a:gd name="T77" fmla="*/ 53 h 70"/>
                <a:gd name="T78" fmla="*/ 99 w 100"/>
                <a:gd name="T79" fmla="*/ 53 h 70"/>
                <a:gd name="T80" fmla="*/ 99 w 100"/>
                <a:gd name="T81" fmla="*/ 53 h 70"/>
                <a:gd name="T82" fmla="*/ 99 w 100"/>
                <a:gd name="T83" fmla="*/ 52 h 70"/>
                <a:gd name="T84" fmla="*/ 99 w 100"/>
                <a:gd name="T85" fmla="*/ 52 h 70"/>
                <a:gd name="T86" fmla="*/ 99 w 100"/>
                <a:gd name="T87" fmla="*/ 52 h 70"/>
                <a:gd name="T88" fmla="*/ 99 w 100"/>
                <a:gd name="T89" fmla="*/ 52 h 70"/>
                <a:gd name="T90" fmla="*/ 99 w 100"/>
                <a:gd name="T91" fmla="*/ 52 h 70"/>
                <a:gd name="T92" fmla="*/ 99 w 100"/>
                <a:gd name="T93" fmla="*/ 52 h 70"/>
                <a:gd name="T94" fmla="*/ 99 w 100"/>
                <a:gd name="T95" fmla="*/ 52 h 70"/>
                <a:gd name="T96" fmla="*/ 99 w 100"/>
                <a:gd name="T97" fmla="*/ 52 h 70"/>
                <a:gd name="T98" fmla="*/ 99 w 100"/>
                <a:gd name="T99" fmla="*/ 52 h 70"/>
                <a:gd name="T100" fmla="*/ 99 w 100"/>
                <a:gd name="T101" fmla="*/ 52 h 70"/>
                <a:gd name="T102" fmla="*/ 99 w 100"/>
                <a:gd name="T103" fmla="*/ 52 h 70"/>
                <a:gd name="T104" fmla="*/ 99 w 100"/>
                <a:gd name="T105" fmla="*/ 52 h 70"/>
                <a:gd name="T106" fmla="*/ 99 w 100"/>
                <a:gd name="T107" fmla="*/ 51 h 70"/>
                <a:gd name="T108" fmla="*/ 99 w 100"/>
                <a:gd name="T109" fmla="*/ 51 h 70"/>
                <a:gd name="T110" fmla="*/ 99 w 100"/>
                <a:gd name="T111" fmla="*/ 51 h 70"/>
                <a:gd name="T112" fmla="*/ 99 w 100"/>
                <a:gd name="T113" fmla="*/ 51 h 70"/>
                <a:gd name="T114" fmla="*/ 99 w 100"/>
                <a:gd name="T115" fmla="*/ 51 h 70"/>
                <a:gd name="T116" fmla="*/ 99 w 100"/>
                <a:gd name="T117" fmla="*/ 51 h 70"/>
                <a:gd name="T118" fmla="*/ 99 w 100"/>
                <a:gd name="T119" fmla="*/ 51 h 70"/>
                <a:gd name="T120" fmla="*/ 99 w 100"/>
                <a:gd name="T121" fmla="*/ 51 h 70"/>
                <a:gd name="T122" fmla="*/ 47 w 100"/>
                <a:gd name="T1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70">
                  <a:moveTo>
                    <a:pt x="75" y="57"/>
                  </a:moveTo>
                  <a:cubicBezTo>
                    <a:pt x="67" y="57"/>
                    <a:pt x="60" y="50"/>
                    <a:pt x="60" y="42"/>
                  </a:cubicBezTo>
                  <a:cubicBezTo>
                    <a:pt x="60" y="33"/>
                    <a:pt x="67" y="26"/>
                    <a:pt x="75" y="26"/>
                  </a:cubicBezTo>
                  <a:cubicBezTo>
                    <a:pt x="84" y="26"/>
                    <a:pt x="91" y="33"/>
                    <a:pt x="91" y="42"/>
                  </a:cubicBezTo>
                  <a:cubicBezTo>
                    <a:pt x="91" y="50"/>
                    <a:pt x="84" y="57"/>
                    <a:pt x="75" y="57"/>
                  </a:cubicBezTo>
                  <a:moveTo>
                    <a:pt x="47" y="0"/>
                  </a:moveTo>
                  <a:cubicBezTo>
                    <a:pt x="47" y="0"/>
                    <a:pt x="47" y="1"/>
                    <a:pt x="47" y="2"/>
                  </a:cubicBezTo>
                  <a:cubicBezTo>
                    <a:pt x="47" y="19"/>
                    <a:pt x="41" y="34"/>
                    <a:pt x="31" y="47"/>
                  </a:cubicBezTo>
                  <a:cubicBezTo>
                    <a:pt x="31" y="55"/>
                    <a:pt x="24" y="61"/>
                    <a:pt x="16" y="61"/>
                  </a:cubicBezTo>
                  <a:cubicBezTo>
                    <a:pt x="16" y="61"/>
                    <a:pt x="16" y="61"/>
                    <a:pt x="16" y="61"/>
                  </a:cubicBezTo>
                  <a:cubicBezTo>
                    <a:pt x="11" y="65"/>
                    <a:pt x="5" y="68"/>
                    <a:pt x="0" y="70"/>
                  </a:cubicBezTo>
                  <a:cubicBezTo>
                    <a:pt x="32" y="70"/>
                    <a:pt x="32" y="70"/>
                    <a:pt x="32" y="70"/>
                  </a:cubicBezTo>
                  <a:cubicBezTo>
                    <a:pt x="35" y="66"/>
                    <a:pt x="39" y="64"/>
                    <a:pt x="44" y="64"/>
                  </a:cubicBezTo>
                  <a:cubicBezTo>
                    <a:pt x="49" y="64"/>
                    <a:pt x="54" y="66"/>
                    <a:pt x="57" y="70"/>
                  </a:cubicBezTo>
                  <a:cubicBezTo>
                    <a:pt x="97" y="70"/>
                    <a:pt x="97" y="70"/>
                    <a:pt x="97" y="70"/>
                  </a:cubicBezTo>
                  <a:cubicBezTo>
                    <a:pt x="99" y="65"/>
                    <a:pt x="100" y="60"/>
                    <a:pt x="100" y="55"/>
                  </a:cubicBezTo>
                  <a:cubicBezTo>
                    <a:pt x="100" y="55"/>
                    <a:pt x="100" y="55"/>
                    <a:pt x="100" y="55"/>
                  </a:cubicBezTo>
                  <a:cubicBezTo>
                    <a:pt x="100" y="55"/>
                    <a:pt x="100" y="55"/>
                    <a:pt x="100" y="55"/>
                  </a:cubicBezTo>
                  <a:cubicBezTo>
                    <a:pt x="100" y="55"/>
                    <a:pt x="100" y="55"/>
                    <a:pt x="100" y="55"/>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99" y="53"/>
                  </a:cubicBezTo>
                  <a:cubicBezTo>
                    <a:pt x="99" y="53"/>
                    <a:pt x="99" y="53"/>
                    <a:pt x="99" y="53"/>
                  </a:cubicBezTo>
                  <a:cubicBezTo>
                    <a:pt x="99" y="53"/>
                    <a:pt x="99" y="53"/>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7" y="23"/>
                    <a:pt x="75" y="1"/>
                    <a:pt x="47"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00"/>
            <p:cNvSpPr>
              <a:spLocks noEditPoints="1"/>
            </p:cNvSpPr>
            <p:nvPr/>
          </p:nvSpPr>
          <p:spPr bwMode="auto">
            <a:xfrm>
              <a:off x="11706226" y="6138864"/>
              <a:ext cx="284163" cy="622300"/>
            </a:xfrm>
            <a:custGeom>
              <a:avLst/>
              <a:gdLst>
                <a:gd name="T0" fmla="*/ 39 w 68"/>
                <a:gd name="T1" fmla="*/ 77 h 141"/>
                <a:gd name="T2" fmla="*/ 24 w 68"/>
                <a:gd name="T3" fmla="*/ 66 h 141"/>
                <a:gd name="T4" fmla="*/ 35 w 68"/>
                <a:gd name="T5" fmla="*/ 47 h 141"/>
                <a:gd name="T6" fmla="*/ 39 w 68"/>
                <a:gd name="T7" fmla="*/ 46 h 141"/>
                <a:gd name="T8" fmla="*/ 54 w 68"/>
                <a:gd name="T9" fmla="*/ 58 h 141"/>
                <a:gd name="T10" fmla="*/ 43 w 68"/>
                <a:gd name="T11" fmla="*/ 77 h 141"/>
                <a:gd name="T12" fmla="*/ 39 w 68"/>
                <a:gd name="T13" fmla="*/ 77 h 141"/>
                <a:gd name="T14" fmla="*/ 0 w 68"/>
                <a:gd name="T15" fmla="*/ 0 h 141"/>
                <a:gd name="T16" fmla="*/ 0 w 68"/>
                <a:gd name="T17" fmla="*/ 11 h 141"/>
                <a:gd name="T18" fmla="*/ 1 w 68"/>
                <a:gd name="T19" fmla="*/ 11 h 141"/>
                <a:gd name="T20" fmla="*/ 17 w 68"/>
                <a:gd name="T21" fmla="*/ 27 h 141"/>
                <a:gd name="T22" fmla="*/ 1 w 68"/>
                <a:gd name="T23" fmla="*/ 42 h 141"/>
                <a:gd name="T24" fmla="*/ 0 w 68"/>
                <a:gd name="T25" fmla="*/ 42 h 141"/>
                <a:gd name="T26" fmla="*/ 0 w 68"/>
                <a:gd name="T27" fmla="*/ 62 h 141"/>
                <a:gd name="T28" fmla="*/ 8 w 68"/>
                <a:gd name="T29" fmla="*/ 76 h 141"/>
                <a:gd name="T30" fmla="*/ 0 w 68"/>
                <a:gd name="T31" fmla="*/ 89 h 141"/>
                <a:gd name="T32" fmla="*/ 0 w 68"/>
                <a:gd name="T33" fmla="*/ 141 h 141"/>
                <a:gd name="T34" fmla="*/ 21 w 68"/>
                <a:gd name="T35" fmla="*/ 141 h 141"/>
                <a:gd name="T36" fmla="*/ 37 w 68"/>
                <a:gd name="T37" fmla="*/ 132 h 141"/>
                <a:gd name="T38" fmla="*/ 21 w 68"/>
                <a:gd name="T39" fmla="*/ 117 h 141"/>
                <a:gd name="T40" fmla="*/ 37 w 68"/>
                <a:gd name="T41" fmla="*/ 102 h 141"/>
                <a:gd name="T42" fmla="*/ 52 w 68"/>
                <a:gd name="T43" fmla="*/ 117 h 141"/>
                <a:gd name="T44" fmla="*/ 52 w 68"/>
                <a:gd name="T45" fmla="*/ 118 h 141"/>
                <a:gd name="T46" fmla="*/ 68 w 68"/>
                <a:gd name="T47" fmla="*/ 73 h 141"/>
                <a:gd name="T48" fmla="*/ 68 w 68"/>
                <a:gd name="T49" fmla="*/ 71 h 141"/>
                <a:gd name="T50" fmla="*/ 68 w 68"/>
                <a:gd name="T51" fmla="*/ 71 h 141"/>
                <a:gd name="T52" fmla="*/ 0 w 68"/>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41">
                  <a:moveTo>
                    <a:pt x="39" y="77"/>
                  </a:moveTo>
                  <a:cubicBezTo>
                    <a:pt x="32" y="77"/>
                    <a:pt x="26" y="73"/>
                    <a:pt x="24" y="66"/>
                  </a:cubicBezTo>
                  <a:cubicBezTo>
                    <a:pt x="22" y="57"/>
                    <a:pt x="27" y="49"/>
                    <a:pt x="35" y="47"/>
                  </a:cubicBezTo>
                  <a:cubicBezTo>
                    <a:pt x="36" y="47"/>
                    <a:pt x="38" y="46"/>
                    <a:pt x="39" y="46"/>
                  </a:cubicBezTo>
                  <a:cubicBezTo>
                    <a:pt x="46" y="46"/>
                    <a:pt x="52" y="51"/>
                    <a:pt x="54" y="58"/>
                  </a:cubicBezTo>
                  <a:cubicBezTo>
                    <a:pt x="56" y="66"/>
                    <a:pt x="51" y="75"/>
                    <a:pt x="43" y="77"/>
                  </a:cubicBezTo>
                  <a:cubicBezTo>
                    <a:pt x="42" y="77"/>
                    <a:pt x="40" y="77"/>
                    <a:pt x="39" y="77"/>
                  </a:cubicBezTo>
                  <a:moveTo>
                    <a:pt x="0" y="0"/>
                  </a:moveTo>
                  <a:cubicBezTo>
                    <a:pt x="0" y="11"/>
                    <a:pt x="0" y="11"/>
                    <a:pt x="0" y="11"/>
                  </a:cubicBezTo>
                  <a:cubicBezTo>
                    <a:pt x="1" y="11"/>
                    <a:pt x="1" y="11"/>
                    <a:pt x="1" y="11"/>
                  </a:cubicBezTo>
                  <a:cubicBezTo>
                    <a:pt x="10" y="11"/>
                    <a:pt x="17" y="18"/>
                    <a:pt x="17" y="27"/>
                  </a:cubicBezTo>
                  <a:cubicBezTo>
                    <a:pt x="17" y="35"/>
                    <a:pt x="10" y="42"/>
                    <a:pt x="1" y="42"/>
                  </a:cubicBezTo>
                  <a:cubicBezTo>
                    <a:pt x="1" y="42"/>
                    <a:pt x="1" y="42"/>
                    <a:pt x="0" y="42"/>
                  </a:cubicBezTo>
                  <a:cubicBezTo>
                    <a:pt x="0" y="62"/>
                    <a:pt x="0" y="62"/>
                    <a:pt x="0" y="62"/>
                  </a:cubicBezTo>
                  <a:cubicBezTo>
                    <a:pt x="5" y="64"/>
                    <a:pt x="8" y="70"/>
                    <a:pt x="8" y="76"/>
                  </a:cubicBezTo>
                  <a:cubicBezTo>
                    <a:pt x="8" y="81"/>
                    <a:pt x="5" y="86"/>
                    <a:pt x="0" y="89"/>
                  </a:cubicBezTo>
                  <a:cubicBezTo>
                    <a:pt x="0" y="141"/>
                    <a:pt x="0" y="141"/>
                    <a:pt x="0" y="141"/>
                  </a:cubicBezTo>
                  <a:cubicBezTo>
                    <a:pt x="21" y="141"/>
                    <a:pt x="21" y="141"/>
                    <a:pt x="21" y="141"/>
                  </a:cubicBezTo>
                  <a:cubicBezTo>
                    <a:pt x="26" y="139"/>
                    <a:pt x="32" y="136"/>
                    <a:pt x="37" y="132"/>
                  </a:cubicBezTo>
                  <a:cubicBezTo>
                    <a:pt x="28" y="132"/>
                    <a:pt x="21" y="126"/>
                    <a:pt x="21" y="117"/>
                  </a:cubicBezTo>
                  <a:cubicBezTo>
                    <a:pt x="21" y="109"/>
                    <a:pt x="28" y="102"/>
                    <a:pt x="37" y="102"/>
                  </a:cubicBezTo>
                  <a:cubicBezTo>
                    <a:pt x="45" y="102"/>
                    <a:pt x="52" y="109"/>
                    <a:pt x="52" y="117"/>
                  </a:cubicBezTo>
                  <a:cubicBezTo>
                    <a:pt x="52" y="117"/>
                    <a:pt x="52" y="117"/>
                    <a:pt x="52" y="118"/>
                  </a:cubicBezTo>
                  <a:cubicBezTo>
                    <a:pt x="62" y="105"/>
                    <a:pt x="68" y="90"/>
                    <a:pt x="68" y="73"/>
                  </a:cubicBezTo>
                  <a:cubicBezTo>
                    <a:pt x="68" y="72"/>
                    <a:pt x="68" y="71"/>
                    <a:pt x="68" y="71"/>
                  </a:cubicBezTo>
                  <a:cubicBezTo>
                    <a:pt x="68" y="71"/>
                    <a:pt x="68" y="71"/>
                    <a:pt x="68" y="71"/>
                  </a:cubicBezTo>
                  <a:cubicBezTo>
                    <a:pt x="66" y="33"/>
                    <a:pt x="37"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01"/>
            <p:cNvSpPr>
              <a:spLocks/>
            </p:cNvSpPr>
            <p:nvPr/>
          </p:nvSpPr>
          <p:spPr bwMode="auto">
            <a:xfrm>
              <a:off x="11706226" y="6188076"/>
              <a:ext cx="71438" cy="136525"/>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1" y="0"/>
                    <a:pt x="0" y="0"/>
                  </a:cubicBezTo>
                  <a:cubicBezTo>
                    <a:pt x="0" y="31"/>
                    <a:pt x="0" y="31"/>
                    <a:pt x="0" y="31"/>
                  </a:cubicBezTo>
                  <a:cubicBezTo>
                    <a:pt x="1"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02"/>
            <p:cNvSpPr>
              <a:spLocks/>
            </p:cNvSpPr>
            <p:nvPr/>
          </p:nvSpPr>
          <p:spPr bwMode="auto">
            <a:xfrm>
              <a:off x="11706226" y="6413501"/>
              <a:ext cx="33338" cy="119063"/>
            </a:xfrm>
            <a:custGeom>
              <a:avLst/>
              <a:gdLst>
                <a:gd name="T0" fmla="*/ 0 w 8"/>
                <a:gd name="T1" fmla="*/ 0 h 27"/>
                <a:gd name="T2" fmla="*/ 0 w 8"/>
                <a:gd name="T3" fmla="*/ 27 h 27"/>
                <a:gd name="T4" fmla="*/ 8 w 8"/>
                <a:gd name="T5" fmla="*/ 14 h 27"/>
                <a:gd name="T6" fmla="*/ 0 w 8"/>
                <a:gd name="T7" fmla="*/ 0 h 27"/>
              </a:gdLst>
              <a:ahLst/>
              <a:cxnLst>
                <a:cxn ang="0">
                  <a:pos x="T0" y="T1"/>
                </a:cxn>
                <a:cxn ang="0">
                  <a:pos x="T2" y="T3"/>
                </a:cxn>
                <a:cxn ang="0">
                  <a:pos x="T4" y="T5"/>
                </a:cxn>
                <a:cxn ang="0">
                  <a:pos x="T6" y="T7"/>
                </a:cxn>
              </a:cxnLst>
              <a:rect l="0" t="0" r="r" b="b"/>
              <a:pathLst>
                <a:path w="8" h="27">
                  <a:moveTo>
                    <a:pt x="0" y="0"/>
                  </a:moveTo>
                  <a:cubicBezTo>
                    <a:pt x="0" y="27"/>
                    <a:pt x="0" y="27"/>
                    <a:pt x="0" y="27"/>
                  </a:cubicBezTo>
                  <a:cubicBezTo>
                    <a:pt x="5" y="24"/>
                    <a:pt x="8" y="19"/>
                    <a:pt x="8" y="14"/>
                  </a:cubicBezTo>
                  <a:cubicBezTo>
                    <a:pt x="8" y="8"/>
                    <a:pt x="5" y="2"/>
                    <a:pt x="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03"/>
            <p:cNvSpPr>
              <a:spLocks/>
            </p:cNvSpPr>
            <p:nvPr/>
          </p:nvSpPr>
          <p:spPr bwMode="auto">
            <a:xfrm>
              <a:off x="11793538" y="6589714"/>
              <a:ext cx="130175" cy="131763"/>
            </a:xfrm>
            <a:custGeom>
              <a:avLst/>
              <a:gdLst>
                <a:gd name="T0" fmla="*/ 16 w 31"/>
                <a:gd name="T1" fmla="*/ 0 h 30"/>
                <a:gd name="T2" fmla="*/ 0 w 31"/>
                <a:gd name="T3" fmla="*/ 15 h 30"/>
                <a:gd name="T4" fmla="*/ 16 w 31"/>
                <a:gd name="T5" fmla="*/ 30 h 30"/>
                <a:gd name="T6" fmla="*/ 16 w 31"/>
                <a:gd name="T7" fmla="*/ 30 h 30"/>
                <a:gd name="T8" fmla="*/ 31 w 31"/>
                <a:gd name="T9" fmla="*/ 16 h 30"/>
                <a:gd name="T10" fmla="*/ 31 w 31"/>
                <a:gd name="T11" fmla="*/ 15 h 30"/>
                <a:gd name="T12" fmla="*/ 16 w 3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16" y="0"/>
                  </a:moveTo>
                  <a:cubicBezTo>
                    <a:pt x="7" y="0"/>
                    <a:pt x="0" y="7"/>
                    <a:pt x="0" y="15"/>
                  </a:cubicBezTo>
                  <a:cubicBezTo>
                    <a:pt x="0" y="24"/>
                    <a:pt x="7" y="30"/>
                    <a:pt x="16" y="30"/>
                  </a:cubicBezTo>
                  <a:cubicBezTo>
                    <a:pt x="16" y="30"/>
                    <a:pt x="16" y="30"/>
                    <a:pt x="16" y="30"/>
                  </a:cubicBezTo>
                  <a:cubicBezTo>
                    <a:pt x="24" y="30"/>
                    <a:pt x="31" y="24"/>
                    <a:pt x="31" y="16"/>
                  </a:cubicBezTo>
                  <a:cubicBezTo>
                    <a:pt x="31" y="15"/>
                    <a:pt x="31" y="15"/>
                    <a:pt x="31" y="15"/>
                  </a:cubicBezTo>
                  <a:cubicBezTo>
                    <a:pt x="31" y="7"/>
                    <a:pt x="24" y="0"/>
                    <a:pt x="16"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04"/>
            <p:cNvSpPr>
              <a:spLocks/>
            </p:cNvSpPr>
            <p:nvPr/>
          </p:nvSpPr>
          <p:spPr bwMode="auto">
            <a:xfrm>
              <a:off x="11926888" y="6735764"/>
              <a:ext cx="104775" cy="25400"/>
            </a:xfrm>
            <a:custGeom>
              <a:avLst/>
              <a:gdLst>
                <a:gd name="T0" fmla="*/ 12 w 25"/>
                <a:gd name="T1" fmla="*/ 0 h 6"/>
                <a:gd name="T2" fmla="*/ 0 w 25"/>
                <a:gd name="T3" fmla="*/ 6 h 6"/>
                <a:gd name="T4" fmla="*/ 25 w 25"/>
                <a:gd name="T5" fmla="*/ 6 h 6"/>
                <a:gd name="T6" fmla="*/ 12 w 25"/>
                <a:gd name="T7" fmla="*/ 0 h 6"/>
              </a:gdLst>
              <a:ahLst/>
              <a:cxnLst>
                <a:cxn ang="0">
                  <a:pos x="T0" y="T1"/>
                </a:cxn>
                <a:cxn ang="0">
                  <a:pos x="T2" y="T3"/>
                </a:cxn>
                <a:cxn ang="0">
                  <a:pos x="T4" y="T5"/>
                </a:cxn>
                <a:cxn ang="0">
                  <a:pos x="T6" y="T7"/>
                </a:cxn>
              </a:cxnLst>
              <a:rect l="0" t="0" r="r" b="b"/>
              <a:pathLst>
                <a:path w="25" h="6">
                  <a:moveTo>
                    <a:pt x="12" y="0"/>
                  </a:moveTo>
                  <a:cubicBezTo>
                    <a:pt x="7" y="0"/>
                    <a:pt x="3" y="2"/>
                    <a:pt x="0" y="6"/>
                  </a:cubicBezTo>
                  <a:cubicBezTo>
                    <a:pt x="25" y="6"/>
                    <a:pt x="25" y="6"/>
                    <a:pt x="25" y="6"/>
                  </a:cubicBezTo>
                  <a:cubicBezTo>
                    <a:pt x="22" y="2"/>
                    <a:pt x="17" y="0"/>
                    <a:pt x="12"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Oval 105"/>
            <p:cNvSpPr>
              <a:spLocks noChangeArrowheads="1"/>
            </p:cNvSpPr>
            <p:nvPr/>
          </p:nvSpPr>
          <p:spPr bwMode="auto">
            <a:xfrm>
              <a:off x="12044363" y="6567489"/>
              <a:ext cx="128588" cy="136525"/>
            </a:xfrm>
            <a:prstGeom prst="ellipse">
              <a:avLst/>
            </a:pr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06"/>
            <p:cNvSpPr>
              <a:spLocks/>
            </p:cNvSpPr>
            <p:nvPr/>
          </p:nvSpPr>
          <p:spPr bwMode="auto">
            <a:xfrm>
              <a:off x="11798301" y="6342064"/>
              <a:ext cx="141288" cy="136525"/>
            </a:xfrm>
            <a:custGeom>
              <a:avLst/>
              <a:gdLst>
                <a:gd name="T0" fmla="*/ 17 w 34"/>
                <a:gd name="T1" fmla="*/ 0 h 31"/>
                <a:gd name="T2" fmla="*/ 13 w 34"/>
                <a:gd name="T3" fmla="*/ 1 h 31"/>
                <a:gd name="T4" fmla="*/ 2 w 34"/>
                <a:gd name="T5" fmla="*/ 20 h 31"/>
                <a:gd name="T6" fmla="*/ 17 w 34"/>
                <a:gd name="T7" fmla="*/ 31 h 31"/>
                <a:gd name="T8" fmla="*/ 21 w 34"/>
                <a:gd name="T9" fmla="*/ 31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1"/>
                    <a:pt x="13" y="1"/>
                  </a:cubicBezTo>
                  <a:cubicBezTo>
                    <a:pt x="5" y="3"/>
                    <a:pt x="0" y="11"/>
                    <a:pt x="2" y="20"/>
                  </a:cubicBezTo>
                  <a:cubicBezTo>
                    <a:pt x="4" y="27"/>
                    <a:pt x="10" y="31"/>
                    <a:pt x="17" y="31"/>
                  </a:cubicBezTo>
                  <a:cubicBezTo>
                    <a:pt x="18" y="31"/>
                    <a:pt x="20" y="31"/>
                    <a:pt x="21" y="31"/>
                  </a:cubicBezTo>
                  <a:cubicBezTo>
                    <a:pt x="29" y="29"/>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07"/>
            <p:cNvSpPr>
              <a:spLocks/>
            </p:cNvSpPr>
            <p:nvPr/>
          </p:nvSpPr>
          <p:spPr bwMode="auto">
            <a:xfrm>
              <a:off x="6191250" y="6505576"/>
              <a:ext cx="382588" cy="255588"/>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lnTo>
                    <a:pt x="90" y="5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08"/>
            <p:cNvSpPr>
              <a:spLocks/>
            </p:cNvSpPr>
            <p:nvPr/>
          </p:nvSpPr>
          <p:spPr bwMode="auto">
            <a:xfrm>
              <a:off x="6678613" y="6505576"/>
              <a:ext cx="384175" cy="255588"/>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cubicBezTo>
                    <a:pt x="90" y="58"/>
                    <a:pt x="90" y="58"/>
                    <a:pt x="90" y="58"/>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09"/>
            <p:cNvSpPr>
              <a:spLocks/>
            </p:cNvSpPr>
            <p:nvPr/>
          </p:nvSpPr>
          <p:spPr bwMode="auto">
            <a:xfrm>
              <a:off x="6373813" y="6245226"/>
              <a:ext cx="504825" cy="515938"/>
            </a:xfrm>
            <a:custGeom>
              <a:avLst/>
              <a:gdLst>
                <a:gd name="T0" fmla="*/ 39 w 121"/>
                <a:gd name="T1" fmla="*/ 117 h 117"/>
                <a:gd name="T2" fmla="*/ 82 w 121"/>
                <a:gd name="T3" fmla="*/ 117 h 117"/>
                <a:gd name="T4" fmla="*/ 121 w 121"/>
                <a:gd name="T5" fmla="*/ 61 h 117"/>
                <a:gd name="T6" fmla="*/ 60 w 121"/>
                <a:gd name="T7" fmla="*/ 0 h 117"/>
                <a:gd name="T8" fmla="*/ 0 w 121"/>
                <a:gd name="T9" fmla="*/ 61 h 117"/>
                <a:gd name="T10" fmla="*/ 39 w 121"/>
                <a:gd name="T11" fmla="*/ 117 h 117"/>
              </a:gdLst>
              <a:ahLst/>
              <a:cxnLst>
                <a:cxn ang="0">
                  <a:pos x="T0" y="T1"/>
                </a:cxn>
                <a:cxn ang="0">
                  <a:pos x="T2" y="T3"/>
                </a:cxn>
                <a:cxn ang="0">
                  <a:pos x="T4" y="T5"/>
                </a:cxn>
                <a:cxn ang="0">
                  <a:pos x="T6" y="T7"/>
                </a:cxn>
                <a:cxn ang="0">
                  <a:pos x="T8" y="T9"/>
                </a:cxn>
                <a:cxn ang="0">
                  <a:pos x="T10" y="T11"/>
                </a:cxn>
              </a:cxnLst>
              <a:rect l="0" t="0" r="r" b="b"/>
              <a:pathLst>
                <a:path w="121" h="117">
                  <a:moveTo>
                    <a:pt x="39" y="117"/>
                  </a:moveTo>
                  <a:cubicBezTo>
                    <a:pt x="82" y="117"/>
                    <a:pt x="82" y="117"/>
                    <a:pt x="82" y="117"/>
                  </a:cubicBezTo>
                  <a:cubicBezTo>
                    <a:pt x="105" y="108"/>
                    <a:pt x="121" y="86"/>
                    <a:pt x="121" y="61"/>
                  </a:cubicBezTo>
                  <a:cubicBezTo>
                    <a:pt x="121" y="27"/>
                    <a:pt x="94" y="0"/>
                    <a:pt x="60" y="0"/>
                  </a:cubicBezTo>
                  <a:cubicBezTo>
                    <a:pt x="27" y="0"/>
                    <a:pt x="0" y="27"/>
                    <a:pt x="0" y="61"/>
                  </a:cubicBezTo>
                  <a:cubicBezTo>
                    <a:pt x="0" y="86"/>
                    <a:pt x="16" y="108"/>
                    <a:pt x="39" y="11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Oval 110"/>
            <p:cNvSpPr>
              <a:spLocks noChangeArrowheads="1"/>
            </p:cNvSpPr>
            <p:nvPr/>
          </p:nvSpPr>
          <p:spPr bwMode="auto">
            <a:xfrm>
              <a:off x="6245226" y="6642101"/>
              <a:ext cx="107950"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Oval 111"/>
            <p:cNvSpPr>
              <a:spLocks noChangeArrowheads="1"/>
            </p:cNvSpPr>
            <p:nvPr/>
          </p:nvSpPr>
          <p:spPr bwMode="auto">
            <a:xfrm>
              <a:off x="6445251" y="6369051"/>
              <a:ext cx="104775" cy="109538"/>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Oval 112"/>
            <p:cNvSpPr>
              <a:spLocks noChangeArrowheads="1"/>
            </p:cNvSpPr>
            <p:nvPr/>
          </p:nvSpPr>
          <p:spPr bwMode="auto">
            <a:xfrm>
              <a:off x="6596063" y="6284914"/>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13"/>
            <p:cNvSpPr>
              <a:spLocks/>
            </p:cNvSpPr>
            <p:nvPr/>
          </p:nvSpPr>
          <p:spPr bwMode="auto">
            <a:xfrm>
              <a:off x="6562726" y="6461126"/>
              <a:ext cx="111125" cy="119063"/>
            </a:xfrm>
            <a:custGeom>
              <a:avLst/>
              <a:gdLst>
                <a:gd name="T0" fmla="*/ 26 w 27"/>
                <a:gd name="T1" fmla="*/ 14 h 27"/>
                <a:gd name="T2" fmla="*/ 13 w 27"/>
                <a:gd name="T3" fmla="*/ 26 h 27"/>
                <a:gd name="T4" fmla="*/ 1 w 27"/>
                <a:gd name="T5" fmla="*/ 13 h 27"/>
                <a:gd name="T6" fmla="*/ 14 w 27"/>
                <a:gd name="T7" fmla="*/ 1 h 27"/>
                <a:gd name="T8" fmla="*/ 26 w 27"/>
                <a:gd name="T9" fmla="*/ 14 h 27"/>
              </a:gdLst>
              <a:ahLst/>
              <a:cxnLst>
                <a:cxn ang="0">
                  <a:pos x="T0" y="T1"/>
                </a:cxn>
                <a:cxn ang="0">
                  <a:pos x="T2" y="T3"/>
                </a:cxn>
                <a:cxn ang="0">
                  <a:pos x="T4" y="T5"/>
                </a:cxn>
                <a:cxn ang="0">
                  <a:pos x="T6" y="T7"/>
                </a:cxn>
                <a:cxn ang="0">
                  <a:pos x="T8" y="T9"/>
                </a:cxn>
              </a:cxnLst>
              <a:rect l="0" t="0" r="r" b="b"/>
              <a:pathLst>
                <a:path w="27" h="27">
                  <a:moveTo>
                    <a:pt x="26" y="14"/>
                  </a:moveTo>
                  <a:cubicBezTo>
                    <a:pt x="26" y="21"/>
                    <a:pt x="20" y="27"/>
                    <a:pt x="13" y="26"/>
                  </a:cubicBezTo>
                  <a:cubicBezTo>
                    <a:pt x="6" y="26"/>
                    <a:pt x="0" y="20"/>
                    <a:pt x="1" y="13"/>
                  </a:cubicBezTo>
                  <a:cubicBezTo>
                    <a:pt x="1" y="6"/>
                    <a:pt x="7" y="0"/>
                    <a:pt x="14" y="1"/>
                  </a:cubicBezTo>
                  <a:cubicBezTo>
                    <a:pt x="21" y="1"/>
                    <a:pt x="27" y="7"/>
                    <a:pt x="26" y="14"/>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Oval 114"/>
            <p:cNvSpPr>
              <a:spLocks noChangeArrowheads="1"/>
            </p:cNvSpPr>
            <p:nvPr/>
          </p:nvSpPr>
          <p:spPr bwMode="auto">
            <a:xfrm>
              <a:off x="6383338" y="6545264"/>
              <a:ext cx="107950"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115"/>
            <p:cNvSpPr>
              <a:spLocks/>
            </p:cNvSpPr>
            <p:nvPr/>
          </p:nvSpPr>
          <p:spPr bwMode="auto">
            <a:xfrm>
              <a:off x="6365876" y="6731001"/>
              <a:ext cx="96838" cy="30163"/>
            </a:xfrm>
            <a:custGeom>
              <a:avLst/>
              <a:gdLst>
                <a:gd name="T0" fmla="*/ 23 w 23"/>
                <a:gd name="T1" fmla="*/ 7 h 7"/>
                <a:gd name="T2" fmla="*/ 11 w 23"/>
                <a:gd name="T3" fmla="*/ 0 h 7"/>
                <a:gd name="T4" fmla="*/ 0 w 23"/>
                <a:gd name="T5" fmla="*/ 7 h 7"/>
                <a:gd name="T6" fmla="*/ 23 w 23"/>
                <a:gd name="T7" fmla="*/ 7 h 7"/>
              </a:gdLst>
              <a:ahLst/>
              <a:cxnLst>
                <a:cxn ang="0">
                  <a:pos x="T0" y="T1"/>
                </a:cxn>
                <a:cxn ang="0">
                  <a:pos x="T2" y="T3"/>
                </a:cxn>
                <a:cxn ang="0">
                  <a:pos x="T4" y="T5"/>
                </a:cxn>
                <a:cxn ang="0">
                  <a:pos x="T6" y="T7"/>
                </a:cxn>
              </a:cxnLst>
              <a:rect l="0" t="0" r="r" b="b"/>
              <a:pathLst>
                <a:path w="23" h="7">
                  <a:moveTo>
                    <a:pt x="23" y="7"/>
                  </a:moveTo>
                  <a:cubicBezTo>
                    <a:pt x="20" y="3"/>
                    <a:pt x="16" y="0"/>
                    <a:pt x="11" y="0"/>
                  </a:cubicBezTo>
                  <a:cubicBezTo>
                    <a:pt x="6" y="0"/>
                    <a:pt x="2" y="3"/>
                    <a:pt x="0" y="7"/>
                  </a:cubicBezTo>
                  <a:lnTo>
                    <a:pt x="23" y="7"/>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Oval 116"/>
            <p:cNvSpPr>
              <a:spLocks noChangeArrowheads="1"/>
            </p:cNvSpPr>
            <p:nvPr/>
          </p:nvSpPr>
          <p:spPr bwMode="auto">
            <a:xfrm>
              <a:off x="6532563" y="6607176"/>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117"/>
            <p:cNvSpPr>
              <a:spLocks noChangeArrowheads="1"/>
            </p:cNvSpPr>
            <p:nvPr/>
          </p:nvSpPr>
          <p:spPr bwMode="auto">
            <a:xfrm>
              <a:off x="6716713" y="6616701"/>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118"/>
            <p:cNvSpPr>
              <a:spLocks/>
            </p:cNvSpPr>
            <p:nvPr/>
          </p:nvSpPr>
          <p:spPr bwMode="auto">
            <a:xfrm>
              <a:off x="6829426" y="6738939"/>
              <a:ext cx="82550" cy="22225"/>
            </a:xfrm>
            <a:custGeom>
              <a:avLst/>
              <a:gdLst>
                <a:gd name="T0" fmla="*/ 20 w 20"/>
                <a:gd name="T1" fmla="*/ 5 h 5"/>
                <a:gd name="T2" fmla="*/ 10 w 20"/>
                <a:gd name="T3" fmla="*/ 0 h 5"/>
                <a:gd name="T4" fmla="*/ 0 w 20"/>
                <a:gd name="T5" fmla="*/ 5 h 5"/>
                <a:gd name="T6" fmla="*/ 20 w 20"/>
                <a:gd name="T7" fmla="*/ 5 h 5"/>
              </a:gdLst>
              <a:ahLst/>
              <a:cxnLst>
                <a:cxn ang="0">
                  <a:pos x="T0" y="T1"/>
                </a:cxn>
                <a:cxn ang="0">
                  <a:pos x="T2" y="T3"/>
                </a:cxn>
                <a:cxn ang="0">
                  <a:pos x="T4" y="T5"/>
                </a:cxn>
                <a:cxn ang="0">
                  <a:pos x="T6" y="T7"/>
                </a:cxn>
              </a:cxnLst>
              <a:rect l="0" t="0" r="r" b="b"/>
              <a:pathLst>
                <a:path w="20" h="5">
                  <a:moveTo>
                    <a:pt x="20" y="5"/>
                  </a:moveTo>
                  <a:cubicBezTo>
                    <a:pt x="18" y="2"/>
                    <a:pt x="14" y="0"/>
                    <a:pt x="10" y="0"/>
                  </a:cubicBezTo>
                  <a:cubicBezTo>
                    <a:pt x="6" y="0"/>
                    <a:pt x="2" y="2"/>
                    <a:pt x="0" y="5"/>
                  </a:cubicBezTo>
                  <a:cubicBezTo>
                    <a:pt x="20" y="5"/>
                    <a:pt x="20" y="5"/>
                    <a:pt x="20" y="5"/>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Oval 119"/>
            <p:cNvSpPr>
              <a:spLocks noChangeArrowheads="1"/>
            </p:cNvSpPr>
            <p:nvPr/>
          </p:nvSpPr>
          <p:spPr bwMode="auto">
            <a:xfrm>
              <a:off x="6924676" y="6602414"/>
              <a:ext cx="104775"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20"/>
            <p:cNvSpPr>
              <a:spLocks/>
            </p:cNvSpPr>
            <p:nvPr/>
          </p:nvSpPr>
          <p:spPr bwMode="auto">
            <a:xfrm>
              <a:off x="6719888" y="6408739"/>
              <a:ext cx="117475" cy="127000"/>
            </a:xfrm>
            <a:custGeom>
              <a:avLst/>
              <a:gdLst>
                <a:gd name="T0" fmla="*/ 26 w 28"/>
                <a:gd name="T1" fmla="*/ 11 h 29"/>
                <a:gd name="T2" fmla="*/ 17 w 28"/>
                <a:gd name="T3" fmla="*/ 27 h 29"/>
                <a:gd name="T4" fmla="*/ 2 w 28"/>
                <a:gd name="T5" fmla="*/ 18 h 29"/>
                <a:gd name="T6" fmla="*/ 11 w 28"/>
                <a:gd name="T7" fmla="*/ 2 h 29"/>
                <a:gd name="T8" fmla="*/ 26 w 28"/>
                <a:gd name="T9" fmla="*/ 11 h 29"/>
              </a:gdLst>
              <a:ahLst/>
              <a:cxnLst>
                <a:cxn ang="0">
                  <a:pos x="T0" y="T1"/>
                </a:cxn>
                <a:cxn ang="0">
                  <a:pos x="T2" y="T3"/>
                </a:cxn>
                <a:cxn ang="0">
                  <a:pos x="T4" y="T5"/>
                </a:cxn>
                <a:cxn ang="0">
                  <a:pos x="T6" y="T7"/>
                </a:cxn>
                <a:cxn ang="0">
                  <a:pos x="T8" y="T9"/>
                </a:cxn>
              </a:cxnLst>
              <a:rect l="0" t="0" r="r" b="b"/>
              <a:pathLst>
                <a:path w="28" h="29">
                  <a:moveTo>
                    <a:pt x="26" y="11"/>
                  </a:moveTo>
                  <a:cubicBezTo>
                    <a:pt x="28" y="18"/>
                    <a:pt x="24" y="25"/>
                    <a:pt x="17" y="27"/>
                  </a:cubicBezTo>
                  <a:cubicBezTo>
                    <a:pt x="10" y="29"/>
                    <a:pt x="3" y="24"/>
                    <a:pt x="2" y="18"/>
                  </a:cubicBezTo>
                  <a:cubicBezTo>
                    <a:pt x="0" y="11"/>
                    <a:pt x="4" y="4"/>
                    <a:pt x="11" y="2"/>
                  </a:cubicBezTo>
                  <a:cubicBezTo>
                    <a:pt x="18" y="0"/>
                    <a:pt x="25" y="4"/>
                    <a:pt x="26" y="11"/>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21"/>
            <p:cNvSpPr>
              <a:spLocks noEditPoints="1"/>
            </p:cNvSpPr>
            <p:nvPr/>
          </p:nvSpPr>
          <p:spPr bwMode="auto">
            <a:xfrm>
              <a:off x="7062788" y="6691314"/>
              <a:ext cx="0" cy="12700"/>
            </a:xfrm>
            <a:custGeom>
              <a:avLst/>
              <a:gdLst>
                <a:gd name="T0" fmla="*/ 3 h 3"/>
                <a:gd name="T1" fmla="*/ 3 h 3"/>
                <a:gd name="T2" fmla="*/ 3 h 3"/>
                <a:gd name="T3" fmla="*/ 3 h 3"/>
                <a:gd name="T4" fmla="*/ 3 h 3"/>
                <a:gd name="T5" fmla="*/ 3 h 3"/>
                <a:gd name="T6" fmla="*/ 3 h 3"/>
                <a:gd name="T7" fmla="*/ 3 h 3"/>
                <a:gd name="T8" fmla="*/ 3 h 3"/>
                <a:gd name="T9" fmla="*/ 2 h 3"/>
                <a:gd name="T10" fmla="*/ 2 h 3"/>
                <a:gd name="T11" fmla="*/ 2 h 3"/>
                <a:gd name="T12" fmla="*/ 2 h 3"/>
                <a:gd name="T13" fmla="*/ 2 h 3"/>
                <a:gd name="T14" fmla="*/ 2 h 3"/>
                <a:gd name="T15" fmla="*/ 2 h 3"/>
                <a:gd name="T16" fmla="*/ 2 h 3"/>
                <a:gd name="T17" fmla="*/ 2 h 3"/>
                <a:gd name="T18" fmla="*/ 2 h 3"/>
                <a:gd name="T19" fmla="*/ 2 h 3"/>
                <a:gd name="T20" fmla="*/ 1 h 3"/>
                <a:gd name="T21" fmla="*/ 1 h 3"/>
                <a:gd name="T22" fmla="*/ 1 h 3"/>
                <a:gd name="T23" fmla="*/ 1 h 3"/>
                <a:gd name="T24" fmla="*/ 1 h 3"/>
                <a:gd name="T25" fmla="*/ 1 h 3"/>
                <a:gd name="T26" fmla="*/ 1 h 3"/>
                <a:gd name="T27" fmla="*/ 1 h 3"/>
                <a:gd name="T28" fmla="*/ 1 h 3"/>
                <a:gd name="T29" fmla="*/ 1 h 3"/>
                <a:gd name="T30" fmla="*/ 0 h 3"/>
                <a:gd name="T31"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Lst>
              <a:rect l="0" t="0" r="r" b="b"/>
              <a:pathLst>
                <a:path h="3">
                  <a:moveTo>
                    <a:pt x="0" y="3"/>
                  </a:moveTo>
                  <a:cubicBezTo>
                    <a:pt x="0" y="3"/>
                    <a:pt x="0" y="3"/>
                    <a:pt x="0" y="3"/>
                  </a:cubicBez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22"/>
            <p:cNvSpPr>
              <a:spLocks noEditPoints="1"/>
            </p:cNvSpPr>
            <p:nvPr/>
          </p:nvSpPr>
          <p:spPr bwMode="auto">
            <a:xfrm>
              <a:off x="6716713" y="6505576"/>
              <a:ext cx="346075" cy="255588"/>
            </a:xfrm>
            <a:custGeom>
              <a:avLst/>
              <a:gdLst>
                <a:gd name="T0" fmla="*/ 63 w 83"/>
                <a:gd name="T1" fmla="*/ 47 h 58"/>
                <a:gd name="T2" fmla="*/ 50 w 83"/>
                <a:gd name="T3" fmla="*/ 34 h 58"/>
                <a:gd name="T4" fmla="*/ 63 w 83"/>
                <a:gd name="T5" fmla="*/ 22 h 58"/>
                <a:gd name="T6" fmla="*/ 75 w 83"/>
                <a:gd name="T7" fmla="*/ 34 h 58"/>
                <a:gd name="T8" fmla="*/ 63 w 83"/>
                <a:gd name="T9" fmla="*/ 47 h 58"/>
                <a:gd name="T10" fmla="*/ 39 w 83"/>
                <a:gd name="T11" fmla="*/ 0 h 58"/>
                <a:gd name="T12" fmla="*/ 39 w 83"/>
                <a:gd name="T13" fmla="*/ 2 h 58"/>
                <a:gd name="T14" fmla="*/ 26 w 83"/>
                <a:gd name="T15" fmla="*/ 39 h 58"/>
                <a:gd name="T16" fmla="*/ 13 w 83"/>
                <a:gd name="T17" fmla="*/ 51 h 58"/>
                <a:gd name="T18" fmla="*/ 13 w 83"/>
                <a:gd name="T19" fmla="*/ 51 h 58"/>
                <a:gd name="T20" fmla="*/ 0 w 83"/>
                <a:gd name="T21" fmla="*/ 58 h 58"/>
                <a:gd name="T22" fmla="*/ 27 w 83"/>
                <a:gd name="T23" fmla="*/ 58 h 58"/>
                <a:gd name="T24" fmla="*/ 37 w 83"/>
                <a:gd name="T25" fmla="*/ 53 h 58"/>
                <a:gd name="T26" fmla="*/ 47 w 83"/>
                <a:gd name="T27" fmla="*/ 58 h 58"/>
                <a:gd name="T28" fmla="*/ 81 w 83"/>
                <a:gd name="T29" fmla="*/ 58 h 58"/>
                <a:gd name="T30" fmla="*/ 83 w 83"/>
                <a:gd name="T31" fmla="*/ 45 h 58"/>
                <a:gd name="T32" fmla="*/ 83 w 83"/>
                <a:gd name="T33" fmla="*/ 45 h 58"/>
                <a:gd name="T34" fmla="*/ 83 w 83"/>
                <a:gd name="T35" fmla="*/ 45 h 58"/>
                <a:gd name="T36" fmla="*/ 83 w 83"/>
                <a:gd name="T37" fmla="*/ 45 h 58"/>
                <a:gd name="T38" fmla="*/ 83 w 83"/>
                <a:gd name="T39" fmla="*/ 45 h 58"/>
                <a:gd name="T40" fmla="*/ 83 w 83"/>
                <a:gd name="T41" fmla="*/ 45 h 58"/>
                <a:gd name="T42" fmla="*/ 83 w 83"/>
                <a:gd name="T43" fmla="*/ 45 h 58"/>
                <a:gd name="T44" fmla="*/ 83 w 83"/>
                <a:gd name="T45" fmla="*/ 45 h 58"/>
                <a:gd name="T46" fmla="*/ 83 w 83"/>
                <a:gd name="T47" fmla="*/ 45 h 58"/>
                <a:gd name="T48" fmla="*/ 83 w 83"/>
                <a:gd name="T49" fmla="*/ 45 h 58"/>
                <a:gd name="T50" fmla="*/ 83 w 83"/>
                <a:gd name="T51" fmla="*/ 45 h 58"/>
                <a:gd name="T52" fmla="*/ 83 w 83"/>
                <a:gd name="T53" fmla="*/ 45 h 58"/>
                <a:gd name="T54" fmla="*/ 83 w 83"/>
                <a:gd name="T55" fmla="*/ 44 h 58"/>
                <a:gd name="T56" fmla="*/ 83 w 83"/>
                <a:gd name="T57" fmla="*/ 44 h 58"/>
                <a:gd name="T58" fmla="*/ 83 w 83"/>
                <a:gd name="T59" fmla="*/ 44 h 58"/>
                <a:gd name="T60" fmla="*/ 83 w 83"/>
                <a:gd name="T61" fmla="*/ 44 h 58"/>
                <a:gd name="T62" fmla="*/ 83 w 83"/>
                <a:gd name="T63" fmla="*/ 44 h 58"/>
                <a:gd name="T64" fmla="*/ 83 w 83"/>
                <a:gd name="T65" fmla="*/ 44 h 58"/>
                <a:gd name="T66" fmla="*/ 83 w 83"/>
                <a:gd name="T67" fmla="*/ 44 h 58"/>
                <a:gd name="T68" fmla="*/ 83 w 83"/>
                <a:gd name="T69" fmla="*/ 44 h 58"/>
                <a:gd name="T70" fmla="*/ 83 w 83"/>
                <a:gd name="T71" fmla="*/ 44 h 58"/>
                <a:gd name="T72" fmla="*/ 83 w 83"/>
                <a:gd name="T73" fmla="*/ 44 h 58"/>
                <a:gd name="T74" fmla="*/ 83 w 83"/>
                <a:gd name="T75" fmla="*/ 44 h 58"/>
                <a:gd name="T76" fmla="*/ 83 w 83"/>
                <a:gd name="T77" fmla="*/ 44 h 58"/>
                <a:gd name="T78" fmla="*/ 83 w 83"/>
                <a:gd name="T79" fmla="*/ 44 h 58"/>
                <a:gd name="T80" fmla="*/ 83 w 83"/>
                <a:gd name="T81" fmla="*/ 44 h 58"/>
                <a:gd name="T82" fmla="*/ 83 w 83"/>
                <a:gd name="T83" fmla="*/ 43 h 58"/>
                <a:gd name="T84" fmla="*/ 83 w 83"/>
                <a:gd name="T85" fmla="*/ 43 h 58"/>
                <a:gd name="T86" fmla="*/ 83 w 83"/>
                <a:gd name="T87" fmla="*/ 43 h 58"/>
                <a:gd name="T88" fmla="*/ 83 w 83"/>
                <a:gd name="T89" fmla="*/ 43 h 58"/>
                <a:gd name="T90" fmla="*/ 83 w 83"/>
                <a:gd name="T91" fmla="*/ 43 h 58"/>
                <a:gd name="T92" fmla="*/ 83 w 83"/>
                <a:gd name="T93" fmla="*/ 43 h 58"/>
                <a:gd name="T94" fmla="*/ 83 w 83"/>
                <a:gd name="T95" fmla="*/ 43 h 58"/>
                <a:gd name="T96" fmla="*/ 83 w 83"/>
                <a:gd name="T97" fmla="*/ 43 h 58"/>
                <a:gd name="T98" fmla="*/ 83 w 83"/>
                <a:gd name="T99" fmla="*/ 43 h 58"/>
                <a:gd name="T100" fmla="*/ 83 w 83"/>
                <a:gd name="T101" fmla="*/ 43 h 58"/>
                <a:gd name="T102" fmla="*/ 83 w 83"/>
                <a:gd name="T103" fmla="*/ 43 h 58"/>
                <a:gd name="T104" fmla="*/ 83 w 83"/>
                <a:gd name="T105" fmla="*/ 43 h 58"/>
                <a:gd name="T106" fmla="*/ 83 w 83"/>
                <a:gd name="T107" fmla="*/ 43 h 58"/>
                <a:gd name="T108" fmla="*/ 83 w 83"/>
                <a:gd name="T109" fmla="*/ 43 h 58"/>
                <a:gd name="T110" fmla="*/ 83 w 83"/>
                <a:gd name="T111" fmla="*/ 42 h 58"/>
                <a:gd name="T112" fmla="*/ 83 w 83"/>
                <a:gd name="T113" fmla="*/ 42 h 58"/>
                <a:gd name="T114" fmla="*/ 39 w 83"/>
                <a:gd name="T11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58">
                  <a:moveTo>
                    <a:pt x="63" y="47"/>
                  </a:moveTo>
                  <a:cubicBezTo>
                    <a:pt x="56" y="47"/>
                    <a:pt x="50" y="42"/>
                    <a:pt x="50" y="34"/>
                  </a:cubicBezTo>
                  <a:cubicBezTo>
                    <a:pt x="50" y="27"/>
                    <a:pt x="56" y="22"/>
                    <a:pt x="63" y="22"/>
                  </a:cubicBezTo>
                  <a:cubicBezTo>
                    <a:pt x="70" y="22"/>
                    <a:pt x="75" y="27"/>
                    <a:pt x="75" y="34"/>
                  </a:cubicBezTo>
                  <a:cubicBezTo>
                    <a:pt x="75" y="42"/>
                    <a:pt x="70" y="47"/>
                    <a:pt x="63" y="47"/>
                  </a:cubicBezTo>
                  <a:moveTo>
                    <a:pt x="39" y="0"/>
                  </a:moveTo>
                  <a:cubicBezTo>
                    <a:pt x="39" y="0"/>
                    <a:pt x="39" y="1"/>
                    <a:pt x="39" y="2"/>
                  </a:cubicBezTo>
                  <a:cubicBezTo>
                    <a:pt x="39" y="16"/>
                    <a:pt x="34" y="28"/>
                    <a:pt x="26" y="39"/>
                  </a:cubicBezTo>
                  <a:cubicBezTo>
                    <a:pt x="26" y="45"/>
                    <a:pt x="20" y="51"/>
                    <a:pt x="13" y="51"/>
                  </a:cubicBezTo>
                  <a:cubicBezTo>
                    <a:pt x="13" y="51"/>
                    <a:pt x="13" y="51"/>
                    <a:pt x="13" y="51"/>
                  </a:cubicBezTo>
                  <a:cubicBezTo>
                    <a:pt x="9" y="54"/>
                    <a:pt x="5" y="56"/>
                    <a:pt x="0" y="58"/>
                  </a:cubicBezTo>
                  <a:cubicBezTo>
                    <a:pt x="27" y="58"/>
                    <a:pt x="27" y="58"/>
                    <a:pt x="27" y="58"/>
                  </a:cubicBezTo>
                  <a:cubicBezTo>
                    <a:pt x="29" y="55"/>
                    <a:pt x="33" y="53"/>
                    <a:pt x="37" y="53"/>
                  </a:cubicBezTo>
                  <a:cubicBezTo>
                    <a:pt x="41" y="53"/>
                    <a:pt x="45" y="55"/>
                    <a:pt x="47" y="58"/>
                  </a:cubicBezTo>
                  <a:cubicBezTo>
                    <a:pt x="81" y="58"/>
                    <a:pt x="81" y="58"/>
                    <a:pt x="81" y="58"/>
                  </a:cubicBezTo>
                  <a:cubicBezTo>
                    <a:pt x="82" y="54"/>
                    <a:pt x="83" y="50"/>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2"/>
                    <a:pt x="83" y="42"/>
                  </a:cubicBezTo>
                  <a:cubicBezTo>
                    <a:pt x="83" y="42"/>
                    <a:pt x="83" y="42"/>
                    <a:pt x="83" y="42"/>
                  </a:cubicBezTo>
                  <a:cubicBezTo>
                    <a:pt x="81" y="19"/>
                    <a:pt x="62" y="1"/>
                    <a:pt x="39"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23"/>
            <p:cNvSpPr>
              <a:spLocks noEditPoints="1"/>
            </p:cNvSpPr>
            <p:nvPr/>
          </p:nvSpPr>
          <p:spPr bwMode="auto">
            <a:xfrm>
              <a:off x="6645276" y="6245226"/>
              <a:ext cx="233363" cy="515938"/>
            </a:xfrm>
            <a:custGeom>
              <a:avLst/>
              <a:gdLst>
                <a:gd name="T0" fmla="*/ 32 w 56"/>
                <a:gd name="T1" fmla="*/ 64 h 117"/>
                <a:gd name="T2" fmla="*/ 20 w 56"/>
                <a:gd name="T3" fmla="*/ 55 h 117"/>
                <a:gd name="T4" fmla="*/ 29 w 56"/>
                <a:gd name="T5" fmla="*/ 39 h 117"/>
                <a:gd name="T6" fmla="*/ 32 w 56"/>
                <a:gd name="T7" fmla="*/ 39 h 117"/>
                <a:gd name="T8" fmla="*/ 44 w 56"/>
                <a:gd name="T9" fmla="*/ 48 h 117"/>
                <a:gd name="T10" fmla="*/ 35 w 56"/>
                <a:gd name="T11" fmla="*/ 64 h 117"/>
                <a:gd name="T12" fmla="*/ 32 w 56"/>
                <a:gd name="T13" fmla="*/ 64 h 117"/>
                <a:gd name="T14" fmla="*/ 0 w 56"/>
                <a:gd name="T15" fmla="*/ 0 h 117"/>
                <a:gd name="T16" fmla="*/ 0 w 56"/>
                <a:gd name="T17" fmla="*/ 9 h 117"/>
                <a:gd name="T18" fmla="*/ 1 w 56"/>
                <a:gd name="T19" fmla="*/ 9 h 117"/>
                <a:gd name="T20" fmla="*/ 14 w 56"/>
                <a:gd name="T21" fmla="*/ 22 h 117"/>
                <a:gd name="T22" fmla="*/ 1 w 56"/>
                <a:gd name="T23" fmla="*/ 35 h 117"/>
                <a:gd name="T24" fmla="*/ 0 w 56"/>
                <a:gd name="T25" fmla="*/ 35 h 117"/>
                <a:gd name="T26" fmla="*/ 0 w 56"/>
                <a:gd name="T27" fmla="*/ 51 h 117"/>
                <a:gd name="T28" fmla="*/ 6 w 56"/>
                <a:gd name="T29" fmla="*/ 63 h 117"/>
                <a:gd name="T30" fmla="*/ 0 w 56"/>
                <a:gd name="T31" fmla="*/ 74 h 117"/>
                <a:gd name="T32" fmla="*/ 0 w 56"/>
                <a:gd name="T33" fmla="*/ 117 h 117"/>
                <a:gd name="T34" fmla="*/ 17 w 56"/>
                <a:gd name="T35" fmla="*/ 117 h 117"/>
                <a:gd name="T36" fmla="*/ 30 w 56"/>
                <a:gd name="T37" fmla="*/ 110 h 117"/>
                <a:gd name="T38" fmla="*/ 17 w 56"/>
                <a:gd name="T39" fmla="*/ 97 h 117"/>
                <a:gd name="T40" fmla="*/ 30 w 56"/>
                <a:gd name="T41" fmla="*/ 84 h 117"/>
                <a:gd name="T42" fmla="*/ 43 w 56"/>
                <a:gd name="T43" fmla="*/ 97 h 117"/>
                <a:gd name="T44" fmla="*/ 43 w 56"/>
                <a:gd name="T45" fmla="*/ 98 h 117"/>
                <a:gd name="T46" fmla="*/ 56 w 56"/>
                <a:gd name="T47" fmla="*/ 61 h 117"/>
                <a:gd name="T48" fmla="*/ 56 w 56"/>
                <a:gd name="T49" fmla="*/ 59 h 117"/>
                <a:gd name="T50" fmla="*/ 56 w 56"/>
                <a:gd name="T51" fmla="*/ 59 h 117"/>
                <a:gd name="T52" fmla="*/ 0 w 56"/>
                <a:gd name="T5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117">
                  <a:moveTo>
                    <a:pt x="32" y="64"/>
                  </a:moveTo>
                  <a:cubicBezTo>
                    <a:pt x="26" y="64"/>
                    <a:pt x="21" y="60"/>
                    <a:pt x="20" y="55"/>
                  </a:cubicBezTo>
                  <a:cubicBezTo>
                    <a:pt x="18" y="48"/>
                    <a:pt x="22" y="41"/>
                    <a:pt x="29" y="39"/>
                  </a:cubicBezTo>
                  <a:cubicBezTo>
                    <a:pt x="30" y="39"/>
                    <a:pt x="31" y="39"/>
                    <a:pt x="32" y="39"/>
                  </a:cubicBezTo>
                  <a:cubicBezTo>
                    <a:pt x="38" y="39"/>
                    <a:pt x="43" y="42"/>
                    <a:pt x="44" y="48"/>
                  </a:cubicBezTo>
                  <a:cubicBezTo>
                    <a:pt x="46" y="55"/>
                    <a:pt x="42" y="62"/>
                    <a:pt x="35" y="64"/>
                  </a:cubicBezTo>
                  <a:cubicBezTo>
                    <a:pt x="34" y="64"/>
                    <a:pt x="33" y="64"/>
                    <a:pt x="32" y="64"/>
                  </a:cubicBezTo>
                  <a:moveTo>
                    <a:pt x="0" y="0"/>
                  </a:moveTo>
                  <a:cubicBezTo>
                    <a:pt x="0" y="9"/>
                    <a:pt x="0" y="9"/>
                    <a:pt x="0" y="9"/>
                  </a:cubicBezTo>
                  <a:cubicBezTo>
                    <a:pt x="0" y="9"/>
                    <a:pt x="1" y="9"/>
                    <a:pt x="1" y="9"/>
                  </a:cubicBezTo>
                  <a:cubicBezTo>
                    <a:pt x="8" y="9"/>
                    <a:pt x="14" y="15"/>
                    <a:pt x="14" y="22"/>
                  </a:cubicBezTo>
                  <a:cubicBezTo>
                    <a:pt x="14" y="29"/>
                    <a:pt x="8" y="35"/>
                    <a:pt x="1" y="35"/>
                  </a:cubicBezTo>
                  <a:cubicBezTo>
                    <a:pt x="1" y="35"/>
                    <a:pt x="0" y="35"/>
                    <a:pt x="0" y="35"/>
                  </a:cubicBezTo>
                  <a:cubicBezTo>
                    <a:pt x="0" y="51"/>
                    <a:pt x="0" y="51"/>
                    <a:pt x="0" y="51"/>
                  </a:cubicBezTo>
                  <a:cubicBezTo>
                    <a:pt x="4" y="53"/>
                    <a:pt x="7" y="58"/>
                    <a:pt x="6" y="63"/>
                  </a:cubicBezTo>
                  <a:cubicBezTo>
                    <a:pt x="6" y="68"/>
                    <a:pt x="4" y="71"/>
                    <a:pt x="0" y="74"/>
                  </a:cubicBezTo>
                  <a:cubicBezTo>
                    <a:pt x="0" y="117"/>
                    <a:pt x="0" y="117"/>
                    <a:pt x="0" y="117"/>
                  </a:cubicBezTo>
                  <a:cubicBezTo>
                    <a:pt x="17" y="117"/>
                    <a:pt x="17" y="117"/>
                    <a:pt x="17" y="117"/>
                  </a:cubicBezTo>
                  <a:cubicBezTo>
                    <a:pt x="22" y="115"/>
                    <a:pt x="26" y="113"/>
                    <a:pt x="30" y="110"/>
                  </a:cubicBezTo>
                  <a:cubicBezTo>
                    <a:pt x="23" y="110"/>
                    <a:pt x="17" y="104"/>
                    <a:pt x="17" y="97"/>
                  </a:cubicBezTo>
                  <a:cubicBezTo>
                    <a:pt x="17" y="90"/>
                    <a:pt x="23" y="84"/>
                    <a:pt x="30" y="84"/>
                  </a:cubicBezTo>
                  <a:cubicBezTo>
                    <a:pt x="37" y="84"/>
                    <a:pt x="43" y="90"/>
                    <a:pt x="43" y="97"/>
                  </a:cubicBezTo>
                  <a:cubicBezTo>
                    <a:pt x="43" y="97"/>
                    <a:pt x="43" y="97"/>
                    <a:pt x="43" y="98"/>
                  </a:cubicBezTo>
                  <a:cubicBezTo>
                    <a:pt x="51" y="87"/>
                    <a:pt x="56" y="75"/>
                    <a:pt x="56" y="61"/>
                  </a:cubicBezTo>
                  <a:cubicBezTo>
                    <a:pt x="56" y="60"/>
                    <a:pt x="56" y="59"/>
                    <a:pt x="56" y="59"/>
                  </a:cubicBezTo>
                  <a:cubicBezTo>
                    <a:pt x="56" y="59"/>
                    <a:pt x="56" y="59"/>
                    <a:pt x="56" y="59"/>
                  </a:cubicBezTo>
                  <a:cubicBezTo>
                    <a:pt x="55" y="28"/>
                    <a:pt x="31"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24"/>
            <p:cNvSpPr>
              <a:spLocks/>
            </p:cNvSpPr>
            <p:nvPr/>
          </p:nvSpPr>
          <p:spPr bwMode="auto">
            <a:xfrm>
              <a:off x="6645276" y="6284914"/>
              <a:ext cx="58738" cy="114300"/>
            </a:xfrm>
            <a:custGeom>
              <a:avLst/>
              <a:gdLst>
                <a:gd name="T0" fmla="*/ 1 w 14"/>
                <a:gd name="T1" fmla="*/ 0 h 26"/>
                <a:gd name="T2" fmla="*/ 0 w 14"/>
                <a:gd name="T3" fmla="*/ 0 h 26"/>
                <a:gd name="T4" fmla="*/ 0 w 14"/>
                <a:gd name="T5" fmla="*/ 26 h 26"/>
                <a:gd name="T6" fmla="*/ 1 w 14"/>
                <a:gd name="T7" fmla="*/ 26 h 26"/>
                <a:gd name="T8" fmla="*/ 14 w 14"/>
                <a:gd name="T9" fmla="*/ 13 h 26"/>
                <a:gd name="T10" fmla="*/ 1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1" y="0"/>
                  </a:moveTo>
                  <a:cubicBezTo>
                    <a:pt x="1" y="0"/>
                    <a:pt x="0" y="0"/>
                    <a:pt x="0" y="0"/>
                  </a:cubicBezTo>
                  <a:cubicBezTo>
                    <a:pt x="0" y="26"/>
                    <a:pt x="0" y="26"/>
                    <a:pt x="0" y="26"/>
                  </a:cubicBezTo>
                  <a:cubicBezTo>
                    <a:pt x="0" y="26"/>
                    <a:pt x="1" y="26"/>
                    <a:pt x="1" y="26"/>
                  </a:cubicBezTo>
                  <a:cubicBezTo>
                    <a:pt x="8" y="26"/>
                    <a:pt x="14" y="20"/>
                    <a:pt x="14" y="13"/>
                  </a:cubicBezTo>
                  <a:cubicBezTo>
                    <a:pt x="14" y="6"/>
                    <a:pt x="8" y="0"/>
                    <a:pt x="1"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25"/>
            <p:cNvSpPr>
              <a:spLocks/>
            </p:cNvSpPr>
            <p:nvPr/>
          </p:nvSpPr>
          <p:spPr bwMode="auto">
            <a:xfrm>
              <a:off x="6645276" y="6470651"/>
              <a:ext cx="28575" cy="101600"/>
            </a:xfrm>
            <a:custGeom>
              <a:avLst/>
              <a:gdLst>
                <a:gd name="T0" fmla="*/ 0 w 7"/>
                <a:gd name="T1" fmla="*/ 0 h 23"/>
                <a:gd name="T2" fmla="*/ 0 w 7"/>
                <a:gd name="T3" fmla="*/ 23 h 23"/>
                <a:gd name="T4" fmla="*/ 6 w 7"/>
                <a:gd name="T5" fmla="*/ 12 h 23"/>
                <a:gd name="T6" fmla="*/ 0 w 7"/>
                <a:gd name="T7" fmla="*/ 0 h 23"/>
              </a:gdLst>
              <a:ahLst/>
              <a:cxnLst>
                <a:cxn ang="0">
                  <a:pos x="T0" y="T1"/>
                </a:cxn>
                <a:cxn ang="0">
                  <a:pos x="T2" y="T3"/>
                </a:cxn>
                <a:cxn ang="0">
                  <a:pos x="T4" y="T5"/>
                </a:cxn>
                <a:cxn ang="0">
                  <a:pos x="T6" y="T7"/>
                </a:cxn>
              </a:cxnLst>
              <a:rect l="0" t="0" r="r" b="b"/>
              <a:pathLst>
                <a:path w="7" h="23">
                  <a:moveTo>
                    <a:pt x="0" y="0"/>
                  </a:moveTo>
                  <a:cubicBezTo>
                    <a:pt x="0" y="23"/>
                    <a:pt x="0" y="23"/>
                    <a:pt x="0" y="23"/>
                  </a:cubicBezTo>
                  <a:cubicBezTo>
                    <a:pt x="4" y="20"/>
                    <a:pt x="6" y="17"/>
                    <a:pt x="6" y="12"/>
                  </a:cubicBezTo>
                  <a:cubicBezTo>
                    <a:pt x="7" y="7"/>
                    <a:pt x="4" y="2"/>
                    <a:pt x="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26"/>
            <p:cNvSpPr>
              <a:spLocks/>
            </p:cNvSpPr>
            <p:nvPr/>
          </p:nvSpPr>
          <p:spPr bwMode="auto">
            <a:xfrm>
              <a:off x="6716713" y="6616701"/>
              <a:ext cx="107950" cy="114300"/>
            </a:xfrm>
            <a:custGeom>
              <a:avLst/>
              <a:gdLst>
                <a:gd name="T0" fmla="*/ 13 w 26"/>
                <a:gd name="T1" fmla="*/ 0 h 26"/>
                <a:gd name="T2" fmla="*/ 0 w 26"/>
                <a:gd name="T3" fmla="*/ 13 h 26"/>
                <a:gd name="T4" fmla="*/ 13 w 26"/>
                <a:gd name="T5" fmla="*/ 26 h 26"/>
                <a:gd name="T6" fmla="*/ 13 w 26"/>
                <a:gd name="T7" fmla="*/ 26 h 26"/>
                <a:gd name="T8" fmla="*/ 26 w 26"/>
                <a:gd name="T9" fmla="*/ 14 h 26"/>
                <a:gd name="T10" fmla="*/ 26 w 26"/>
                <a:gd name="T11" fmla="*/ 13 h 26"/>
                <a:gd name="T12" fmla="*/ 13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13" y="0"/>
                  </a:moveTo>
                  <a:cubicBezTo>
                    <a:pt x="6" y="0"/>
                    <a:pt x="0" y="6"/>
                    <a:pt x="0" y="13"/>
                  </a:cubicBezTo>
                  <a:cubicBezTo>
                    <a:pt x="0" y="20"/>
                    <a:pt x="6" y="26"/>
                    <a:pt x="13" y="26"/>
                  </a:cubicBezTo>
                  <a:cubicBezTo>
                    <a:pt x="13" y="26"/>
                    <a:pt x="13" y="26"/>
                    <a:pt x="13" y="26"/>
                  </a:cubicBezTo>
                  <a:cubicBezTo>
                    <a:pt x="20" y="26"/>
                    <a:pt x="26" y="20"/>
                    <a:pt x="26" y="14"/>
                  </a:cubicBezTo>
                  <a:cubicBezTo>
                    <a:pt x="26" y="13"/>
                    <a:pt x="26" y="13"/>
                    <a:pt x="26" y="13"/>
                  </a:cubicBezTo>
                  <a:cubicBezTo>
                    <a:pt x="26" y="6"/>
                    <a:pt x="20" y="0"/>
                    <a:pt x="13"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27"/>
            <p:cNvSpPr>
              <a:spLocks/>
            </p:cNvSpPr>
            <p:nvPr/>
          </p:nvSpPr>
          <p:spPr bwMode="auto">
            <a:xfrm>
              <a:off x="6829426" y="6738939"/>
              <a:ext cx="82550" cy="22225"/>
            </a:xfrm>
            <a:custGeom>
              <a:avLst/>
              <a:gdLst>
                <a:gd name="T0" fmla="*/ 10 w 20"/>
                <a:gd name="T1" fmla="*/ 0 h 5"/>
                <a:gd name="T2" fmla="*/ 0 w 20"/>
                <a:gd name="T3" fmla="*/ 5 h 5"/>
                <a:gd name="T4" fmla="*/ 20 w 20"/>
                <a:gd name="T5" fmla="*/ 5 h 5"/>
                <a:gd name="T6" fmla="*/ 10 w 20"/>
                <a:gd name="T7" fmla="*/ 0 h 5"/>
              </a:gdLst>
              <a:ahLst/>
              <a:cxnLst>
                <a:cxn ang="0">
                  <a:pos x="T0" y="T1"/>
                </a:cxn>
                <a:cxn ang="0">
                  <a:pos x="T2" y="T3"/>
                </a:cxn>
                <a:cxn ang="0">
                  <a:pos x="T4" y="T5"/>
                </a:cxn>
                <a:cxn ang="0">
                  <a:pos x="T6" y="T7"/>
                </a:cxn>
              </a:cxnLst>
              <a:rect l="0" t="0" r="r" b="b"/>
              <a:pathLst>
                <a:path w="20" h="5">
                  <a:moveTo>
                    <a:pt x="10" y="0"/>
                  </a:moveTo>
                  <a:cubicBezTo>
                    <a:pt x="6" y="0"/>
                    <a:pt x="2" y="2"/>
                    <a:pt x="0" y="5"/>
                  </a:cubicBezTo>
                  <a:cubicBezTo>
                    <a:pt x="20" y="5"/>
                    <a:pt x="20" y="5"/>
                    <a:pt x="20" y="5"/>
                  </a:cubicBezTo>
                  <a:cubicBezTo>
                    <a:pt x="18" y="2"/>
                    <a:pt x="14" y="0"/>
                    <a:pt x="1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Oval 128"/>
            <p:cNvSpPr>
              <a:spLocks noChangeArrowheads="1"/>
            </p:cNvSpPr>
            <p:nvPr/>
          </p:nvSpPr>
          <p:spPr bwMode="auto">
            <a:xfrm>
              <a:off x="6924676" y="6602414"/>
              <a:ext cx="104775" cy="111125"/>
            </a:xfrm>
            <a:prstGeom prst="ellipse">
              <a:avLst/>
            </a:pr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29"/>
            <p:cNvSpPr>
              <a:spLocks/>
            </p:cNvSpPr>
            <p:nvPr/>
          </p:nvSpPr>
          <p:spPr bwMode="auto">
            <a:xfrm>
              <a:off x="6719888" y="6416676"/>
              <a:ext cx="117475" cy="111125"/>
            </a:xfrm>
            <a:custGeom>
              <a:avLst/>
              <a:gdLst>
                <a:gd name="T0" fmla="*/ 14 w 28"/>
                <a:gd name="T1" fmla="*/ 0 h 25"/>
                <a:gd name="T2" fmla="*/ 11 w 28"/>
                <a:gd name="T3" fmla="*/ 0 h 25"/>
                <a:gd name="T4" fmla="*/ 2 w 28"/>
                <a:gd name="T5" fmla="*/ 16 h 25"/>
                <a:gd name="T6" fmla="*/ 14 w 28"/>
                <a:gd name="T7" fmla="*/ 25 h 25"/>
                <a:gd name="T8" fmla="*/ 17 w 28"/>
                <a:gd name="T9" fmla="*/ 25 h 25"/>
                <a:gd name="T10" fmla="*/ 26 w 28"/>
                <a:gd name="T11" fmla="*/ 9 h 25"/>
                <a:gd name="T12" fmla="*/ 14 w 2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14" y="0"/>
                  </a:moveTo>
                  <a:cubicBezTo>
                    <a:pt x="13" y="0"/>
                    <a:pt x="12" y="0"/>
                    <a:pt x="11" y="0"/>
                  </a:cubicBezTo>
                  <a:cubicBezTo>
                    <a:pt x="4" y="2"/>
                    <a:pt x="0" y="9"/>
                    <a:pt x="2" y="16"/>
                  </a:cubicBezTo>
                  <a:cubicBezTo>
                    <a:pt x="3" y="21"/>
                    <a:pt x="8" y="25"/>
                    <a:pt x="14" y="25"/>
                  </a:cubicBezTo>
                  <a:cubicBezTo>
                    <a:pt x="15" y="25"/>
                    <a:pt x="16" y="25"/>
                    <a:pt x="17" y="25"/>
                  </a:cubicBezTo>
                  <a:cubicBezTo>
                    <a:pt x="24" y="23"/>
                    <a:pt x="28" y="16"/>
                    <a:pt x="26" y="9"/>
                  </a:cubicBezTo>
                  <a:cubicBezTo>
                    <a:pt x="25" y="3"/>
                    <a:pt x="20" y="0"/>
                    <a:pt x="14"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30"/>
            <p:cNvSpPr>
              <a:spLocks/>
            </p:cNvSpPr>
            <p:nvPr/>
          </p:nvSpPr>
          <p:spPr bwMode="auto">
            <a:xfrm>
              <a:off x="350838" y="6319839"/>
              <a:ext cx="1154113" cy="463550"/>
            </a:xfrm>
            <a:custGeom>
              <a:avLst/>
              <a:gdLst>
                <a:gd name="T0" fmla="*/ 0 w 277"/>
                <a:gd name="T1" fmla="*/ 105 h 105"/>
                <a:gd name="T2" fmla="*/ 277 w 277"/>
                <a:gd name="T3" fmla="*/ 105 h 105"/>
                <a:gd name="T4" fmla="*/ 275 w 277"/>
                <a:gd name="T5" fmla="*/ 96 h 105"/>
                <a:gd name="T6" fmla="*/ 270 w 277"/>
                <a:gd name="T7" fmla="*/ 84 h 105"/>
                <a:gd name="T8" fmla="*/ 252 w 277"/>
                <a:gd name="T9" fmla="*/ 66 h 105"/>
                <a:gd name="T10" fmla="*/ 252 w 277"/>
                <a:gd name="T11" fmla="*/ 66 h 105"/>
                <a:gd name="T12" fmla="*/ 227 w 277"/>
                <a:gd name="T13" fmla="*/ 59 h 105"/>
                <a:gd name="T14" fmla="*/ 219 w 277"/>
                <a:gd name="T15" fmla="*/ 60 h 105"/>
                <a:gd name="T16" fmla="*/ 219 w 277"/>
                <a:gd name="T17" fmla="*/ 56 h 105"/>
                <a:gd name="T18" fmla="*/ 172 w 277"/>
                <a:gd name="T19" fmla="*/ 9 h 105"/>
                <a:gd name="T20" fmla="*/ 146 w 277"/>
                <a:gd name="T21" fmla="*/ 18 h 105"/>
                <a:gd name="T22" fmla="*/ 117 w 277"/>
                <a:gd name="T23" fmla="*/ 0 h 105"/>
                <a:gd name="T24" fmla="*/ 84 w 277"/>
                <a:gd name="T25" fmla="*/ 28 h 105"/>
                <a:gd name="T26" fmla="*/ 72 w 277"/>
                <a:gd name="T27" fmla="*/ 26 h 105"/>
                <a:gd name="T28" fmla="*/ 39 w 277"/>
                <a:gd name="T29" fmla="*/ 59 h 105"/>
                <a:gd name="T30" fmla="*/ 41 w 277"/>
                <a:gd name="T31" fmla="*/ 68 h 105"/>
                <a:gd name="T32" fmla="*/ 40 w 277"/>
                <a:gd name="T33" fmla="*/ 67 h 105"/>
                <a:gd name="T34" fmla="*/ 0 w 277"/>
                <a:gd name="T3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05">
                  <a:moveTo>
                    <a:pt x="0" y="105"/>
                  </a:moveTo>
                  <a:cubicBezTo>
                    <a:pt x="277" y="105"/>
                    <a:pt x="277" y="105"/>
                    <a:pt x="277" y="105"/>
                  </a:cubicBezTo>
                  <a:cubicBezTo>
                    <a:pt x="277" y="102"/>
                    <a:pt x="276" y="99"/>
                    <a:pt x="275" y="96"/>
                  </a:cubicBezTo>
                  <a:cubicBezTo>
                    <a:pt x="274" y="92"/>
                    <a:pt x="272" y="88"/>
                    <a:pt x="270" y="84"/>
                  </a:cubicBezTo>
                  <a:cubicBezTo>
                    <a:pt x="266" y="77"/>
                    <a:pt x="260" y="71"/>
                    <a:pt x="252" y="66"/>
                  </a:cubicBezTo>
                  <a:cubicBezTo>
                    <a:pt x="252" y="66"/>
                    <a:pt x="252" y="66"/>
                    <a:pt x="252" y="66"/>
                  </a:cubicBezTo>
                  <a:cubicBezTo>
                    <a:pt x="244" y="61"/>
                    <a:pt x="236" y="59"/>
                    <a:pt x="227" y="59"/>
                  </a:cubicBezTo>
                  <a:cubicBezTo>
                    <a:pt x="224" y="59"/>
                    <a:pt x="222" y="60"/>
                    <a:pt x="219" y="60"/>
                  </a:cubicBezTo>
                  <a:cubicBezTo>
                    <a:pt x="219" y="59"/>
                    <a:pt x="219" y="58"/>
                    <a:pt x="219" y="56"/>
                  </a:cubicBezTo>
                  <a:cubicBezTo>
                    <a:pt x="219" y="31"/>
                    <a:pt x="198" y="9"/>
                    <a:pt x="172" y="9"/>
                  </a:cubicBezTo>
                  <a:cubicBezTo>
                    <a:pt x="163" y="9"/>
                    <a:pt x="154" y="12"/>
                    <a:pt x="146" y="18"/>
                  </a:cubicBezTo>
                  <a:cubicBezTo>
                    <a:pt x="141" y="7"/>
                    <a:pt x="132" y="0"/>
                    <a:pt x="117" y="0"/>
                  </a:cubicBezTo>
                  <a:cubicBezTo>
                    <a:pt x="97" y="0"/>
                    <a:pt x="86" y="13"/>
                    <a:pt x="84" y="28"/>
                  </a:cubicBezTo>
                  <a:cubicBezTo>
                    <a:pt x="80" y="27"/>
                    <a:pt x="76" y="26"/>
                    <a:pt x="72" y="26"/>
                  </a:cubicBezTo>
                  <a:cubicBezTo>
                    <a:pt x="54" y="26"/>
                    <a:pt x="39" y="41"/>
                    <a:pt x="39" y="59"/>
                  </a:cubicBezTo>
                  <a:cubicBezTo>
                    <a:pt x="39" y="62"/>
                    <a:pt x="40" y="65"/>
                    <a:pt x="41" y="68"/>
                  </a:cubicBezTo>
                  <a:cubicBezTo>
                    <a:pt x="40" y="67"/>
                    <a:pt x="40" y="67"/>
                    <a:pt x="40" y="67"/>
                  </a:cubicBezTo>
                  <a:cubicBezTo>
                    <a:pt x="19" y="67"/>
                    <a:pt x="1" y="84"/>
                    <a:pt x="0" y="105"/>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31"/>
            <p:cNvSpPr>
              <a:spLocks noEditPoints="1"/>
            </p:cNvSpPr>
            <p:nvPr/>
          </p:nvSpPr>
          <p:spPr bwMode="auto">
            <a:xfrm>
              <a:off x="958850" y="6359526"/>
              <a:ext cx="304800" cy="207963"/>
            </a:xfrm>
            <a:custGeom>
              <a:avLst/>
              <a:gdLst>
                <a:gd name="T0" fmla="*/ 0 w 73"/>
                <a:gd name="T1" fmla="*/ 8 h 47"/>
                <a:gd name="T2" fmla="*/ 0 w 73"/>
                <a:gd name="T3" fmla="*/ 8 h 47"/>
                <a:gd name="T4" fmla="*/ 0 w 73"/>
                <a:gd name="T5" fmla="*/ 8 h 47"/>
                <a:gd name="T6" fmla="*/ 26 w 73"/>
                <a:gd name="T7" fmla="*/ 0 h 47"/>
                <a:gd name="T8" fmla="*/ 0 w 73"/>
                <a:gd name="T9" fmla="*/ 9 h 47"/>
                <a:gd name="T10" fmla="*/ 0 w 73"/>
                <a:gd name="T11" fmla="*/ 8 h 47"/>
                <a:gd name="T12" fmla="*/ 0 w 73"/>
                <a:gd name="T13" fmla="*/ 9 h 47"/>
                <a:gd name="T14" fmla="*/ 26 w 73"/>
                <a:gd name="T15" fmla="*/ 0 h 47"/>
                <a:gd name="T16" fmla="*/ 73 w 73"/>
                <a:gd name="T17" fmla="*/ 47 h 47"/>
                <a:gd name="T18" fmla="*/ 73 w 73"/>
                <a:gd name="T19" fmla="*/ 47 h 47"/>
                <a:gd name="T20" fmla="*/ 26 w 7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47">
                  <a:moveTo>
                    <a:pt x="0" y="8"/>
                  </a:moveTo>
                  <a:cubicBezTo>
                    <a:pt x="0" y="8"/>
                    <a:pt x="0" y="8"/>
                    <a:pt x="0" y="8"/>
                  </a:cubicBezTo>
                  <a:cubicBezTo>
                    <a:pt x="0" y="8"/>
                    <a:pt x="0" y="8"/>
                    <a:pt x="0" y="8"/>
                  </a:cubicBezTo>
                  <a:moveTo>
                    <a:pt x="26" y="0"/>
                  </a:moveTo>
                  <a:cubicBezTo>
                    <a:pt x="17" y="0"/>
                    <a:pt x="8" y="3"/>
                    <a:pt x="0" y="9"/>
                  </a:cubicBezTo>
                  <a:cubicBezTo>
                    <a:pt x="0" y="8"/>
                    <a:pt x="0" y="8"/>
                    <a:pt x="0" y="8"/>
                  </a:cubicBezTo>
                  <a:cubicBezTo>
                    <a:pt x="0" y="8"/>
                    <a:pt x="0" y="8"/>
                    <a:pt x="0" y="9"/>
                  </a:cubicBezTo>
                  <a:cubicBezTo>
                    <a:pt x="8" y="3"/>
                    <a:pt x="17" y="0"/>
                    <a:pt x="26" y="0"/>
                  </a:cubicBezTo>
                  <a:cubicBezTo>
                    <a:pt x="52" y="0"/>
                    <a:pt x="73" y="22"/>
                    <a:pt x="73" y="47"/>
                  </a:cubicBezTo>
                  <a:cubicBezTo>
                    <a:pt x="73" y="47"/>
                    <a:pt x="73" y="47"/>
                    <a:pt x="73" y="47"/>
                  </a:cubicBezTo>
                  <a:cubicBezTo>
                    <a:pt x="73" y="22"/>
                    <a:pt x="52" y="0"/>
                    <a:pt x="26"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32"/>
            <p:cNvSpPr>
              <a:spLocks/>
            </p:cNvSpPr>
            <p:nvPr/>
          </p:nvSpPr>
          <p:spPr bwMode="auto">
            <a:xfrm>
              <a:off x="930275" y="6354764"/>
              <a:ext cx="369888" cy="428625"/>
            </a:xfrm>
            <a:custGeom>
              <a:avLst/>
              <a:gdLst>
                <a:gd name="T0" fmla="*/ 0 w 89"/>
                <a:gd name="T1" fmla="*/ 0 h 97"/>
                <a:gd name="T2" fmla="*/ 0 w 89"/>
                <a:gd name="T3" fmla="*/ 97 h 97"/>
                <a:gd name="T4" fmla="*/ 88 w 89"/>
                <a:gd name="T5" fmla="*/ 97 h 97"/>
                <a:gd name="T6" fmla="*/ 89 w 89"/>
                <a:gd name="T7" fmla="*/ 51 h 97"/>
                <a:gd name="T8" fmla="*/ 88 w 89"/>
                <a:gd name="T9" fmla="*/ 51 h 97"/>
                <a:gd name="T10" fmla="*/ 80 w 89"/>
                <a:gd name="T11" fmla="*/ 52 h 97"/>
                <a:gd name="T12" fmla="*/ 80 w 89"/>
                <a:gd name="T13" fmla="*/ 52 h 97"/>
                <a:gd name="T14" fmla="*/ 80 w 89"/>
                <a:gd name="T15" fmla="*/ 52 h 97"/>
                <a:gd name="T16" fmla="*/ 80 w 89"/>
                <a:gd name="T17" fmla="*/ 48 h 97"/>
                <a:gd name="T18" fmla="*/ 33 w 89"/>
                <a:gd name="T19" fmla="*/ 1 h 97"/>
                <a:gd name="T20" fmla="*/ 7 w 89"/>
                <a:gd name="T21" fmla="*/ 10 h 97"/>
                <a:gd name="T22" fmla="*/ 7 w 89"/>
                <a:gd name="T23" fmla="*/ 9 h 97"/>
                <a:gd name="T24" fmla="*/ 7 w 89"/>
                <a:gd name="T25" fmla="*/ 9 h 97"/>
                <a:gd name="T26" fmla="*/ 7 w 89"/>
                <a:gd name="T27" fmla="*/ 9 h 97"/>
                <a:gd name="T28" fmla="*/ 0 w 89"/>
                <a:gd name="T2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0" y="0"/>
                  </a:moveTo>
                  <a:cubicBezTo>
                    <a:pt x="0" y="97"/>
                    <a:pt x="0" y="97"/>
                    <a:pt x="0" y="97"/>
                  </a:cubicBezTo>
                  <a:cubicBezTo>
                    <a:pt x="88" y="97"/>
                    <a:pt x="88" y="97"/>
                    <a:pt x="88" y="97"/>
                  </a:cubicBezTo>
                  <a:cubicBezTo>
                    <a:pt x="89" y="51"/>
                    <a:pt x="89" y="51"/>
                    <a:pt x="89" y="51"/>
                  </a:cubicBezTo>
                  <a:cubicBezTo>
                    <a:pt x="89" y="51"/>
                    <a:pt x="88" y="51"/>
                    <a:pt x="88" y="51"/>
                  </a:cubicBezTo>
                  <a:cubicBezTo>
                    <a:pt x="85" y="51"/>
                    <a:pt x="83" y="52"/>
                    <a:pt x="80" y="52"/>
                  </a:cubicBezTo>
                  <a:cubicBezTo>
                    <a:pt x="80" y="52"/>
                    <a:pt x="80" y="52"/>
                    <a:pt x="80" y="52"/>
                  </a:cubicBezTo>
                  <a:cubicBezTo>
                    <a:pt x="80" y="52"/>
                    <a:pt x="80" y="52"/>
                    <a:pt x="80" y="52"/>
                  </a:cubicBezTo>
                  <a:cubicBezTo>
                    <a:pt x="80" y="51"/>
                    <a:pt x="80" y="50"/>
                    <a:pt x="80" y="48"/>
                  </a:cubicBezTo>
                  <a:cubicBezTo>
                    <a:pt x="80" y="23"/>
                    <a:pt x="59" y="1"/>
                    <a:pt x="33" y="1"/>
                  </a:cubicBezTo>
                  <a:cubicBezTo>
                    <a:pt x="24" y="1"/>
                    <a:pt x="15" y="4"/>
                    <a:pt x="7" y="10"/>
                  </a:cubicBezTo>
                  <a:cubicBezTo>
                    <a:pt x="7" y="9"/>
                    <a:pt x="7" y="9"/>
                    <a:pt x="7" y="9"/>
                  </a:cubicBezTo>
                  <a:cubicBezTo>
                    <a:pt x="7" y="9"/>
                    <a:pt x="7" y="9"/>
                    <a:pt x="7" y="9"/>
                  </a:cubicBezTo>
                  <a:cubicBezTo>
                    <a:pt x="7" y="9"/>
                    <a:pt x="7" y="9"/>
                    <a:pt x="7" y="9"/>
                  </a:cubicBezTo>
                  <a:cubicBezTo>
                    <a:pt x="6"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33"/>
            <p:cNvSpPr>
              <a:spLocks/>
            </p:cNvSpPr>
            <p:nvPr/>
          </p:nvSpPr>
          <p:spPr bwMode="auto">
            <a:xfrm>
              <a:off x="1492250" y="6726239"/>
              <a:ext cx="12700" cy="57150"/>
            </a:xfrm>
            <a:custGeom>
              <a:avLst/>
              <a:gdLst>
                <a:gd name="T0" fmla="*/ 0 w 3"/>
                <a:gd name="T1" fmla="*/ 0 h 13"/>
                <a:gd name="T2" fmla="*/ 0 w 3"/>
                <a:gd name="T3" fmla="*/ 13 h 13"/>
                <a:gd name="T4" fmla="*/ 3 w 3"/>
                <a:gd name="T5" fmla="*/ 13 h 13"/>
                <a:gd name="T6" fmla="*/ 1 w 3"/>
                <a:gd name="T7" fmla="*/ 4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3"/>
                    <a:pt x="0" y="13"/>
                    <a:pt x="0" y="13"/>
                  </a:cubicBezTo>
                  <a:cubicBezTo>
                    <a:pt x="3" y="13"/>
                    <a:pt x="3" y="13"/>
                    <a:pt x="3" y="13"/>
                  </a:cubicBezTo>
                  <a:cubicBezTo>
                    <a:pt x="3" y="10"/>
                    <a:pt x="2" y="7"/>
                    <a:pt x="1" y="4"/>
                  </a:cubicBezTo>
                  <a:cubicBezTo>
                    <a:pt x="1" y="3"/>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47"/>
            <p:cNvSpPr>
              <a:spLocks/>
            </p:cNvSpPr>
            <p:nvPr/>
          </p:nvSpPr>
          <p:spPr bwMode="auto">
            <a:xfrm>
              <a:off x="5507038" y="6792914"/>
              <a:ext cx="100013" cy="30163"/>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48"/>
            <p:cNvSpPr>
              <a:spLocks/>
            </p:cNvSpPr>
            <p:nvPr/>
          </p:nvSpPr>
          <p:spPr bwMode="auto">
            <a:xfrm>
              <a:off x="5507038" y="6792914"/>
              <a:ext cx="100013" cy="30163"/>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61"/>
            <p:cNvSpPr>
              <a:spLocks/>
            </p:cNvSpPr>
            <p:nvPr/>
          </p:nvSpPr>
          <p:spPr bwMode="auto">
            <a:xfrm>
              <a:off x="4386263" y="6196014"/>
              <a:ext cx="228600" cy="658813"/>
            </a:xfrm>
            <a:custGeom>
              <a:avLst/>
              <a:gdLst>
                <a:gd name="T0" fmla="*/ 5 w 55"/>
                <a:gd name="T1" fmla="*/ 149 h 149"/>
                <a:gd name="T2" fmla="*/ 5 w 55"/>
                <a:gd name="T3" fmla="*/ 147 h 149"/>
                <a:gd name="T4" fmla="*/ 4 w 55"/>
                <a:gd name="T5" fmla="*/ 141 h 149"/>
                <a:gd name="T6" fmla="*/ 1 w 55"/>
                <a:gd name="T7" fmla="*/ 122 h 149"/>
                <a:gd name="T8" fmla="*/ 1 w 55"/>
                <a:gd name="T9" fmla="*/ 95 h 149"/>
                <a:gd name="T10" fmla="*/ 5 w 55"/>
                <a:gd name="T11" fmla="*/ 64 h 149"/>
                <a:gd name="T12" fmla="*/ 11 w 55"/>
                <a:gd name="T13" fmla="*/ 49 h 149"/>
                <a:gd name="T14" fmla="*/ 14 w 55"/>
                <a:gd name="T15" fmla="*/ 42 h 149"/>
                <a:gd name="T16" fmla="*/ 17 w 55"/>
                <a:gd name="T17" fmla="*/ 35 h 149"/>
                <a:gd name="T18" fmla="*/ 26 w 55"/>
                <a:gd name="T19" fmla="*/ 24 h 149"/>
                <a:gd name="T20" fmla="*/ 34 w 55"/>
                <a:gd name="T21" fmla="*/ 15 h 149"/>
                <a:gd name="T22" fmla="*/ 42 w 55"/>
                <a:gd name="T23" fmla="*/ 8 h 149"/>
                <a:gd name="T24" fmla="*/ 49 w 55"/>
                <a:gd name="T25" fmla="*/ 4 h 149"/>
                <a:gd name="T26" fmla="*/ 55 w 55"/>
                <a:gd name="T27" fmla="*/ 0 h 149"/>
                <a:gd name="T28" fmla="*/ 50 w 55"/>
                <a:gd name="T29" fmla="*/ 4 h 149"/>
                <a:gd name="T30" fmla="*/ 44 w 55"/>
                <a:gd name="T31" fmla="*/ 10 h 149"/>
                <a:gd name="T32" fmla="*/ 37 w 55"/>
                <a:gd name="T33" fmla="*/ 17 h 149"/>
                <a:gd name="T34" fmla="*/ 30 w 55"/>
                <a:gd name="T35" fmla="*/ 27 h 149"/>
                <a:gd name="T36" fmla="*/ 24 w 55"/>
                <a:gd name="T37" fmla="*/ 39 h 149"/>
                <a:gd name="T38" fmla="*/ 21 w 55"/>
                <a:gd name="T39" fmla="*/ 45 h 149"/>
                <a:gd name="T40" fmla="*/ 19 w 55"/>
                <a:gd name="T41" fmla="*/ 52 h 149"/>
                <a:gd name="T42" fmla="*/ 17 w 55"/>
                <a:gd name="T43" fmla="*/ 66 h 149"/>
                <a:gd name="T44" fmla="*/ 20 w 55"/>
                <a:gd name="T45" fmla="*/ 119 h 149"/>
                <a:gd name="T46" fmla="*/ 25 w 55"/>
                <a:gd name="T47" fmla="*/ 136 h 149"/>
                <a:gd name="T48" fmla="*/ 27 w 55"/>
                <a:gd name="T49" fmla="*/ 140 h 149"/>
                <a:gd name="T50" fmla="*/ 27 w 55"/>
                <a:gd name="T51" fmla="*/ 142 h 149"/>
                <a:gd name="T52" fmla="*/ 5 w 55"/>
                <a:gd name="T5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149">
                  <a:moveTo>
                    <a:pt x="5" y="149"/>
                  </a:moveTo>
                  <a:cubicBezTo>
                    <a:pt x="5" y="149"/>
                    <a:pt x="5" y="148"/>
                    <a:pt x="5" y="147"/>
                  </a:cubicBezTo>
                  <a:cubicBezTo>
                    <a:pt x="5" y="146"/>
                    <a:pt x="4" y="144"/>
                    <a:pt x="4" y="141"/>
                  </a:cubicBezTo>
                  <a:cubicBezTo>
                    <a:pt x="3" y="137"/>
                    <a:pt x="2" y="130"/>
                    <a:pt x="1" y="122"/>
                  </a:cubicBezTo>
                  <a:cubicBezTo>
                    <a:pt x="1" y="114"/>
                    <a:pt x="0" y="105"/>
                    <a:pt x="1" y="95"/>
                  </a:cubicBezTo>
                  <a:cubicBezTo>
                    <a:pt x="1" y="85"/>
                    <a:pt x="3" y="74"/>
                    <a:pt x="5" y="64"/>
                  </a:cubicBezTo>
                  <a:cubicBezTo>
                    <a:pt x="7" y="59"/>
                    <a:pt x="9" y="54"/>
                    <a:pt x="11" y="49"/>
                  </a:cubicBezTo>
                  <a:cubicBezTo>
                    <a:pt x="12" y="47"/>
                    <a:pt x="13" y="44"/>
                    <a:pt x="14" y="42"/>
                  </a:cubicBezTo>
                  <a:cubicBezTo>
                    <a:pt x="15" y="40"/>
                    <a:pt x="16" y="38"/>
                    <a:pt x="17" y="35"/>
                  </a:cubicBezTo>
                  <a:cubicBezTo>
                    <a:pt x="20" y="31"/>
                    <a:pt x="23" y="27"/>
                    <a:pt x="26" y="24"/>
                  </a:cubicBezTo>
                  <a:cubicBezTo>
                    <a:pt x="29" y="20"/>
                    <a:pt x="31" y="17"/>
                    <a:pt x="34" y="15"/>
                  </a:cubicBezTo>
                  <a:cubicBezTo>
                    <a:pt x="37" y="12"/>
                    <a:pt x="40" y="10"/>
                    <a:pt x="42" y="8"/>
                  </a:cubicBezTo>
                  <a:cubicBezTo>
                    <a:pt x="45" y="6"/>
                    <a:pt x="47" y="5"/>
                    <a:pt x="49" y="4"/>
                  </a:cubicBezTo>
                  <a:cubicBezTo>
                    <a:pt x="53" y="1"/>
                    <a:pt x="55" y="0"/>
                    <a:pt x="55" y="0"/>
                  </a:cubicBezTo>
                  <a:cubicBezTo>
                    <a:pt x="55" y="0"/>
                    <a:pt x="53" y="2"/>
                    <a:pt x="50" y="4"/>
                  </a:cubicBezTo>
                  <a:cubicBezTo>
                    <a:pt x="48" y="6"/>
                    <a:pt x="46" y="8"/>
                    <a:pt x="44" y="10"/>
                  </a:cubicBezTo>
                  <a:cubicBezTo>
                    <a:pt x="42" y="12"/>
                    <a:pt x="39" y="14"/>
                    <a:pt x="37" y="17"/>
                  </a:cubicBezTo>
                  <a:cubicBezTo>
                    <a:pt x="35" y="20"/>
                    <a:pt x="32" y="23"/>
                    <a:pt x="30" y="27"/>
                  </a:cubicBezTo>
                  <a:cubicBezTo>
                    <a:pt x="28" y="31"/>
                    <a:pt x="26" y="34"/>
                    <a:pt x="24" y="39"/>
                  </a:cubicBezTo>
                  <a:cubicBezTo>
                    <a:pt x="23" y="41"/>
                    <a:pt x="22" y="43"/>
                    <a:pt x="21" y="45"/>
                  </a:cubicBezTo>
                  <a:cubicBezTo>
                    <a:pt x="21" y="47"/>
                    <a:pt x="20" y="50"/>
                    <a:pt x="19" y="52"/>
                  </a:cubicBezTo>
                  <a:cubicBezTo>
                    <a:pt x="18" y="57"/>
                    <a:pt x="17" y="62"/>
                    <a:pt x="17" y="66"/>
                  </a:cubicBezTo>
                  <a:cubicBezTo>
                    <a:pt x="15" y="86"/>
                    <a:pt x="17" y="105"/>
                    <a:pt x="20" y="119"/>
                  </a:cubicBezTo>
                  <a:cubicBezTo>
                    <a:pt x="22" y="126"/>
                    <a:pt x="24" y="132"/>
                    <a:pt x="25" y="136"/>
                  </a:cubicBezTo>
                  <a:cubicBezTo>
                    <a:pt x="26" y="138"/>
                    <a:pt x="26" y="139"/>
                    <a:pt x="27" y="140"/>
                  </a:cubicBezTo>
                  <a:cubicBezTo>
                    <a:pt x="27" y="141"/>
                    <a:pt x="27" y="142"/>
                    <a:pt x="27" y="142"/>
                  </a:cubicBezTo>
                  <a:lnTo>
                    <a:pt x="5" y="149"/>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62"/>
            <p:cNvSpPr>
              <a:spLocks/>
            </p:cNvSpPr>
            <p:nvPr/>
          </p:nvSpPr>
          <p:spPr bwMode="auto">
            <a:xfrm>
              <a:off x="4106863" y="6249989"/>
              <a:ext cx="379413" cy="533400"/>
            </a:xfrm>
            <a:custGeom>
              <a:avLst/>
              <a:gdLst>
                <a:gd name="T0" fmla="*/ 78 w 91"/>
                <a:gd name="T1" fmla="*/ 121 h 121"/>
                <a:gd name="T2" fmla="*/ 0 w 91"/>
                <a:gd name="T3" fmla="*/ 0 h 121"/>
                <a:gd name="T4" fmla="*/ 36 w 91"/>
                <a:gd name="T5" fmla="*/ 56 h 121"/>
                <a:gd name="T6" fmla="*/ 78 w 91"/>
                <a:gd name="T7" fmla="*/ 121 h 121"/>
              </a:gdLst>
              <a:ahLst/>
              <a:cxnLst>
                <a:cxn ang="0">
                  <a:pos x="T0" y="T1"/>
                </a:cxn>
                <a:cxn ang="0">
                  <a:pos x="T2" y="T3"/>
                </a:cxn>
                <a:cxn ang="0">
                  <a:pos x="T4" y="T5"/>
                </a:cxn>
                <a:cxn ang="0">
                  <a:pos x="T6" y="T7"/>
                </a:cxn>
              </a:cxnLst>
              <a:rect l="0" t="0" r="r" b="b"/>
              <a:pathLst>
                <a:path w="91" h="121">
                  <a:moveTo>
                    <a:pt x="78" y="121"/>
                  </a:moveTo>
                  <a:cubicBezTo>
                    <a:pt x="78" y="121"/>
                    <a:pt x="91" y="40"/>
                    <a:pt x="0" y="0"/>
                  </a:cubicBezTo>
                  <a:cubicBezTo>
                    <a:pt x="0" y="0"/>
                    <a:pt x="34" y="20"/>
                    <a:pt x="36" y="56"/>
                  </a:cubicBezTo>
                  <a:cubicBezTo>
                    <a:pt x="38" y="93"/>
                    <a:pt x="78" y="121"/>
                    <a:pt x="78" y="121"/>
                  </a:cubicBez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72"/>
            <p:cNvSpPr>
              <a:spLocks/>
            </p:cNvSpPr>
            <p:nvPr/>
          </p:nvSpPr>
          <p:spPr bwMode="auto">
            <a:xfrm>
              <a:off x="9480551" y="6257926"/>
              <a:ext cx="271463" cy="490538"/>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73"/>
            <p:cNvSpPr>
              <a:spLocks/>
            </p:cNvSpPr>
            <p:nvPr/>
          </p:nvSpPr>
          <p:spPr bwMode="auto">
            <a:xfrm>
              <a:off x="9355138" y="6069014"/>
              <a:ext cx="392113" cy="409575"/>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Oval 174"/>
            <p:cNvSpPr>
              <a:spLocks noChangeArrowheads="1"/>
            </p:cNvSpPr>
            <p:nvPr/>
          </p:nvSpPr>
          <p:spPr bwMode="auto">
            <a:xfrm>
              <a:off x="9485313" y="6200776"/>
              <a:ext cx="1333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Oval 175"/>
            <p:cNvSpPr>
              <a:spLocks noChangeArrowheads="1"/>
            </p:cNvSpPr>
            <p:nvPr/>
          </p:nvSpPr>
          <p:spPr bwMode="auto">
            <a:xfrm>
              <a:off x="9505951" y="6227764"/>
              <a:ext cx="90488"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76"/>
            <p:cNvSpPr>
              <a:spLocks/>
            </p:cNvSpPr>
            <p:nvPr/>
          </p:nvSpPr>
          <p:spPr bwMode="auto">
            <a:xfrm>
              <a:off x="9701213" y="6364289"/>
              <a:ext cx="207963" cy="203200"/>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77"/>
            <p:cNvSpPr>
              <a:spLocks/>
            </p:cNvSpPr>
            <p:nvPr/>
          </p:nvSpPr>
          <p:spPr bwMode="auto">
            <a:xfrm>
              <a:off x="3409950" y="6257926"/>
              <a:ext cx="271463" cy="490538"/>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78"/>
            <p:cNvSpPr>
              <a:spLocks/>
            </p:cNvSpPr>
            <p:nvPr/>
          </p:nvSpPr>
          <p:spPr bwMode="auto">
            <a:xfrm>
              <a:off x="3284538" y="6069014"/>
              <a:ext cx="392113" cy="409575"/>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Oval 179"/>
            <p:cNvSpPr>
              <a:spLocks noChangeArrowheads="1"/>
            </p:cNvSpPr>
            <p:nvPr/>
          </p:nvSpPr>
          <p:spPr bwMode="auto">
            <a:xfrm>
              <a:off x="3414713" y="6200776"/>
              <a:ext cx="1333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Oval 180"/>
            <p:cNvSpPr>
              <a:spLocks noChangeArrowheads="1"/>
            </p:cNvSpPr>
            <p:nvPr/>
          </p:nvSpPr>
          <p:spPr bwMode="auto">
            <a:xfrm>
              <a:off x="3435350" y="6227764"/>
              <a:ext cx="92075"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81"/>
            <p:cNvSpPr>
              <a:spLocks/>
            </p:cNvSpPr>
            <p:nvPr/>
          </p:nvSpPr>
          <p:spPr bwMode="auto">
            <a:xfrm>
              <a:off x="3630613" y="6364289"/>
              <a:ext cx="209550" cy="203200"/>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82"/>
            <p:cNvSpPr>
              <a:spLocks/>
            </p:cNvSpPr>
            <p:nvPr/>
          </p:nvSpPr>
          <p:spPr bwMode="auto">
            <a:xfrm>
              <a:off x="5849938" y="6448426"/>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83"/>
            <p:cNvSpPr>
              <a:spLocks/>
            </p:cNvSpPr>
            <p:nvPr/>
          </p:nvSpPr>
          <p:spPr bwMode="auto">
            <a:xfrm>
              <a:off x="5691188" y="6448426"/>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5"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84"/>
            <p:cNvSpPr>
              <a:spLocks/>
            </p:cNvSpPr>
            <p:nvPr/>
          </p:nvSpPr>
          <p:spPr bwMode="auto">
            <a:xfrm>
              <a:off x="5861050" y="6413501"/>
              <a:ext cx="104775"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85"/>
            <p:cNvSpPr>
              <a:spLocks/>
            </p:cNvSpPr>
            <p:nvPr/>
          </p:nvSpPr>
          <p:spPr bwMode="auto">
            <a:xfrm>
              <a:off x="1630363" y="6359526"/>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86"/>
            <p:cNvSpPr>
              <a:spLocks/>
            </p:cNvSpPr>
            <p:nvPr/>
          </p:nvSpPr>
          <p:spPr bwMode="auto">
            <a:xfrm>
              <a:off x="1471613" y="6359526"/>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5"/>
                    <a:pt x="40" y="43"/>
                    <a:pt x="39" y="40"/>
                  </a:cubicBezTo>
                  <a:cubicBezTo>
                    <a:pt x="38" y="37"/>
                    <a:pt x="37" y="35"/>
                    <a:pt x="36" y="32"/>
                  </a:cubicBezTo>
                  <a:cubicBezTo>
                    <a:pt x="34" y="29"/>
                    <a:pt x="33" y="27"/>
                    <a:pt x="31" y="24"/>
                  </a:cubicBezTo>
                  <a:cubicBezTo>
                    <a:pt x="30" y="23"/>
                    <a:pt x="29" y="22"/>
                    <a:pt x="29" y="21"/>
                  </a:cubicBezTo>
                  <a:cubicBezTo>
                    <a:pt x="28" y="19"/>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cubicBezTo>
                    <a:pt x="45" y="77"/>
                    <a:pt x="45" y="77"/>
                    <a:pt x="45" y="7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87"/>
            <p:cNvSpPr>
              <a:spLocks/>
            </p:cNvSpPr>
            <p:nvPr/>
          </p:nvSpPr>
          <p:spPr bwMode="auto">
            <a:xfrm>
              <a:off x="1643063" y="6324601"/>
              <a:ext cx="103188"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88"/>
            <p:cNvSpPr>
              <a:spLocks/>
            </p:cNvSpPr>
            <p:nvPr/>
          </p:nvSpPr>
          <p:spPr bwMode="auto">
            <a:xfrm>
              <a:off x="7583488" y="6483351"/>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89"/>
            <p:cNvSpPr>
              <a:spLocks/>
            </p:cNvSpPr>
            <p:nvPr/>
          </p:nvSpPr>
          <p:spPr bwMode="auto">
            <a:xfrm>
              <a:off x="7424738" y="6483351"/>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8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8"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90"/>
            <p:cNvSpPr>
              <a:spLocks/>
            </p:cNvSpPr>
            <p:nvPr/>
          </p:nvSpPr>
          <p:spPr bwMode="auto">
            <a:xfrm>
              <a:off x="7596188" y="6448426"/>
              <a:ext cx="104775"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91"/>
            <p:cNvSpPr>
              <a:spLocks/>
            </p:cNvSpPr>
            <p:nvPr/>
          </p:nvSpPr>
          <p:spPr bwMode="auto">
            <a:xfrm>
              <a:off x="10601326" y="6223001"/>
              <a:ext cx="430213" cy="498475"/>
            </a:xfrm>
            <a:custGeom>
              <a:avLst/>
              <a:gdLst>
                <a:gd name="T0" fmla="*/ 0 w 103"/>
                <a:gd name="T1" fmla="*/ 110 h 113"/>
                <a:gd name="T2" fmla="*/ 0 w 103"/>
                <a:gd name="T3" fmla="*/ 108 h 113"/>
                <a:gd name="T4" fmla="*/ 1 w 103"/>
                <a:gd name="T5" fmla="*/ 102 h 113"/>
                <a:gd name="T6" fmla="*/ 7 w 103"/>
                <a:gd name="T7" fmla="*/ 85 h 113"/>
                <a:gd name="T8" fmla="*/ 18 w 103"/>
                <a:gd name="T9" fmla="*/ 61 h 113"/>
                <a:gd name="T10" fmla="*/ 35 w 103"/>
                <a:gd name="T11" fmla="*/ 36 h 113"/>
                <a:gd name="T12" fmla="*/ 46 w 103"/>
                <a:gd name="T13" fmla="*/ 25 h 113"/>
                <a:gd name="T14" fmla="*/ 57 w 103"/>
                <a:gd name="T15" fmla="*/ 16 h 113"/>
                <a:gd name="T16" fmla="*/ 63 w 103"/>
                <a:gd name="T17" fmla="*/ 13 h 113"/>
                <a:gd name="T18" fmla="*/ 69 w 103"/>
                <a:gd name="T19" fmla="*/ 10 h 113"/>
                <a:gd name="T20" fmla="*/ 80 w 103"/>
                <a:gd name="T21" fmla="*/ 5 h 113"/>
                <a:gd name="T22" fmla="*/ 89 w 103"/>
                <a:gd name="T23" fmla="*/ 2 h 113"/>
                <a:gd name="T24" fmla="*/ 96 w 103"/>
                <a:gd name="T25" fmla="*/ 1 h 113"/>
                <a:gd name="T26" fmla="*/ 103 w 103"/>
                <a:gd name="T27" fmla="*/ 0 h 113"/>
                <a:gd name="T28" fmla="*/ 97 w 103"/>
                <a:gd name="T29" fmla="*/ 2 h 113"/>
                <a:gd name="T30" fmla="*/ 90 w 103"/>
                <a:gd name="T31" fmla="*/ 5 h 113"/>
                <a:gd name="T32" fmla="*/ 82 w 103"/>
                <a:gd name="T33" fmla="*/ 10 h 113"/>
                <a:gd name="T34" fmla="*/ 73 w 103"/>
                <a:gd name="T35" fmla="*/ 17 h 113"/>
                <a:gd name="T36" fmla="*/ 69 w 103"/>
                <a:gd name="T37" fmla="*/ 21 h 113"/>
                <a:gd name="T38" fmla="*/ 65 w 103"/>
                <a:gd name="T39" fmla="*/ 25 h 113"/>
                <a:gd name="T40" fmla="*/ 57 w 103"/>
                <a:gd name="T41" fmla="*/ 35 h 113"/>
                <a:gd name="T42" fmla="*/ 51 w 103"/>
                <a:gd name="T43" fmla="*/ 47 h 113"/>
                <a:gd name="T44" fmla="*/ 38 w 103"/>
                <a:gd name="T45" fmla="*/ 92 h 113"/>
                <a:gd name="T46" fmla="*/ 37 w 103"/>
                <a:gd name="T47" fmla="*/ 108 h 113"/>
                <a:gd name="T48" fmla="*/ 37 w 103"/>
                <a:gd name="T49" fmla="*/ 112 h 113"/>
                <a:gd name="T50" fmla="*/ 37 w 103"/>
                <a:gd name="T51" fmla="*/ 112 h 113"/>
                <a:gd name="T52" fmla="*/ 37 w 103"/>
                <a:gd name="T53" fmla="*/ 113 h 113"/>
                <a:gd name="T54" fmla="*/ 0 w 103"/>
                <a:gd name="T55"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113">
                  <a:moveTo>
                    <a:pt x="0" y="110"/>
                  </a:moveTo>
                  <a:cubicBezTo>
                    <a:pt x="0" y="110"/>
                    <a:pt x="0" y="109"/>
                    <a:pt x="0" y="108"/>
                  </a:cubicBezTo>
                  <a:cubicBezTo>
                    <a:pt x="0" y="106"/>
                    <a:pt x="1" y="105"/>
                    <a:pt x="1" y="102"/>
                  </a:cubicBezTo>
                  <a:cubicBezTo>
                    <a:pt x="3" y="98"/>
                    <a:pt x="4" y="92"/>
                    <a:pt x="7" y="85"/>
                  </a:cubicBezTo>
                  <a:cubicBezTo>
                    <a:pt x="10" y="77"/>
                    <a:pt x="13" y="69"/>
                    <a:pt x="18" y="61"/>
                  </a:cubicBezTo>
                  <a:cubicBezTo>
                    <a:pt x="23" y="52"/>
                    <a:pt x="28" y="44"/>
                    <a:pt x="35" y="36"/>
                  </a:cubicBezTo>
                  <a:cubicBezTo>
                    <a:pt x="38" y="32"/>
                    <a:pt x="42" y="29"/>
                    <a:pt x="46" y="25"/>
                  </a:cubicBezTo>
                  <a:cubicBezTo>
                    <a:pt x="49" y="22"/>
                    <a:pt x="53" y="19"/>
                    <a:pt x="57" y="16"/>
                  </a:cubicBezTo>
                  <a:cubicBezTo>
                    <a:pt x="59" y="15"/>
                    <a:pt x="61" y="14"/>
                    <a:pt x="63" y="13"/>
                  </a:cubicBezTo>
                  <a:cubicBezTo>
                    <a:pt x="65" y="12"/>
                    <a:pt x="67" y="11"/>
                    <a:pt x="69" y="10"/>
                  </a:cubicBezTo>
                  <a:cubicBezTo>
                    <a:pt x="73" y="8"/>
                    <a:pt x="76" y="6"/>
                    <a:pt x="80" y="5"/>
                  </a:cubicBezTo>
                  <a:cubicBezTo>
                    <a:pt x="83" y="4"/>
                    <a:pt x="86" y="3"/>
                    <a:pt x="89" y="2"/>
                  </a:cubicBezTo>
                  <a:cubicBezTo>
                    <a:pt x="92" y="2"/>
                    <a:pt x="94" y="1"/>
                    <a:pt x="96" y="1"/>
                  </a:cubicBezTo>
                  <a:cubicBezTo>
                    <a:pt x="101" y="0"/>
                    <a:pt x="103" y="0"/>
                    <a:pt x="103" y="0"/>
                  </a:cubicBezTo>
                  <a:cubicBezTo>
                    <a:pt x="103" y="0"/>
                    <a:pt x="101" y="1"/>
                    <a:pt x="97" y="2"/>
                  </a:cubicBezTo>
                  <a:cubicBezTo>
                    <a:pt x="95" y="3"/>
                    <a:pt x="93" y="4"/>
                    <a:pt x="90" y="5"/>
                  </a:cubicBezTo>
                  <a:cubicBezTo>
                    <a:pt x="88" y="7"/>
                    <a:pt x="85" y="8"/>
                    <a:pt x="82" y="10"/>
                  </a:cubicBezTo>
                  <a:cubicBezTo>
                    <a:pt x="79" y="12"/>
                    <a:pt x="76" y="14"/>
                    <a:pt x="73" y="17"/>
                  </a:cubicBezTo>
                  <a:cubicBezTo>
                    <a:pt x="72" y="18"/>
                    <a:pt x="71" y="20"/>
                    <a:pt x="69" y="21"/>
                  </a:cubicBezTo>
                  <a:cubicBezTo>
                    <a:pt x="68" y="22"/>
                    <a:pt x="66" y="24"/>
                    <a:pt x="65" y="25"/>
                  </a:cubicBezTo>
                  <a:cubicBezTo>
                    <a:pt x="62" y="28"/>
                    <a:pt x="60" y="32"/>
                    <a:pt x="57" y="35"/>
                  </a:cubicBezTo>
                  <a:cubicBezTo>
                    <a:pt x="55" y="39"/>
                    <a:pt x="53" y="43"/>
                    <a:pt x="51" y="47"/>
                  </a:cubicBezTo>
                  <a:cubicBezTo>
                    <a:pt x="43" y="62"/>
                    <a:pt x="39" y="79"/>
                    <a:pt x="38" y="92"/>
                  </a:cubicBezTo>
                  <a:cubicBezTo>
                    <a:pt x="37" y="99"/>
                    <a:pt x="37" y="104"/>
                    <a:pt x="37" y="108"/>
                  </a:cubicBezTo>
                  <a:cubicBezTo>
                    <a:pt x="37" y="109"/>
                    <a:pt x="37" y="111"/>
                    <a:pt x="37" y="112"/>
                  </a:cubicBezTo>
                  <a:cubicBezTo>
                    <a:pt x="37" y="112"/>
                    <a:pt x="37" y="112"/>
                    <a:pt x="37" y="112"/>
                  </a:cubicBezTo>
                  <a:cubicBezTo>
                    <a:pt x="37" y="113"/>
                    <a:pt x="37" y="113"/>
                    <a:pt x="37" y="113"/>
                  </a:cubicBezTo>
                  <a:lnTo>
                    <a:pt x="0" y="110"/>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92"/>
            <p:cNvSpPr>
              <a:spLocks/>
            </p:cNvSpPr>
            <p:nvPr/>
          </p:nvSpPr>
          <p:spPr bwMode="auto">
            <a:xfrm>
              <a:off x="10364788" y="6223001"/>
              <a:ext cx="433388" cy="498475"/>
            </a:xfrm>
            <a:custGeom>
              <a:avLst/>
              <a:gdLst>
                <a:gd name="T0" fmla="*/ 66 w 104"/>
                <a:gd name="T1" fmla="*/ 113 h 113"/>
                <a:gd name="T2" fmla="*/ 66 w 104"/>
                <a:gd name="T3" fmla="*/ 112 h 113"/>
                <a:gd name="T4" fmla="*/ 66 w 104"/>
                <a:gd name="T5" fmla="*/ 112 h 113"/>
                <a:gd name="T6" fmla="*/ 66 w 104"/>
                <a:gd name="T7" fmla="*/ 108 h 113"/>
                <a:gd name="T8" fmla="*/ 65 w 104"/>
                <a:gd name="T9" fmla="*/ 92 h 113"/>
                <a:gd name="T10" fmla="*/ 53 w 104"/>
                <a:gd name="T11" fmla="*/ 47 h 113"/>
                <a:gd name="T12" fmla="*/ 46 w 104"/>
                <a:gd name="T13" fmla="*/ 35 h 113"/>
                <a:gd name="T14" fmla="*/ 38 w 104"/>
                <a:gd name="T15" fmla="*/ 25 h 113"/>
                <a:gd name="T16" fmla="*/ 34 w 104"/>
                <a:gd name="T17" fmla="*/ 21 h 113"/>
                <a:gd name="T18" fmla="*/ 30 w 104"/>
                <a:gd name="T19" fmla="*/ 17 h 113"/>
                <a:gd name="T20" fmla="*/ 21 w 104"/>
                <a:gd name="T21" fmla="*/ 10 h 113"/>
                <a:gd name="T22" fmla="*/ 13 w 104"/>
                <a:gd name="T23" fmla="*/ 5 h 113"/>
                <a:gd name="T24" fmla="*/ 6 w 104"/>
                <a:gd name="T25" fmla="*/ 2 h 113"/>
                <a:gd name="T26" fmla="*/ 0 w 104"/>
                <a:gd name="T27" fmla="*/ 0 h 113"/>
                <a:gd name="T28" fmla="*/ 7 w 104"/>
                <a:gd name="T29" fmla="*/ 1 h 113"/>
                <a:gd name="T30" fmla="*/ 14 w 104"/>
                <a:gd name="T31" fmla="*/ 2 h 113"/>
                <a:gd name="T32" fmla="*/ 24 w 104"/>
                <a:gd name="T33" fmla="*/ 5 h 113"/>
                <a:gd name="T34" fmla="*/ 35 w 104"/>
                <a:gd name="T35" fmla="*/ 10 h 113"/>
                <a:gd name="T36" fmla="*/ 40 w 104"/>
                <a:gd name="T37" fmla="*/ 13 h 113"/>
                <a:gd name="T38" fmla="*/ 46 w 104"/>
                <a:gd name="T39" fmla="*/ 16 h 113"/>
                <a:gd name="T40" fmla="*/ 58 w 104"/>
                <a:gd name="T41" fmla="*/ 25 h 113"/>
                <a:gd name="T42" fmla="*/ 68 w 104"/>
                <a:gd name="T43" fmla="*/ 36 h 113"/>
                <a:gd name="T44" fmla="*/ 85 w 104"/>
                <a:gd name="T45" fmla="*/ 61 h 113"/>
                <a:gd name="T46" fmla="*/ 96 w 104"/>
                <a:gd name="T47" fmla="*/ 85 h 113"/>
                <a:gd name="T48" fmla="*/ 102 w 104"/>
                <a:gd name="T49" fmla="*/ 102 h 113"/>
                <a:gd name="T50" fmla="*/ 103 w 104"/>
                <a:gd name="T51" fmla="*/ 108 h 113"/>
                <a:gd name="T52" fmla="*/ 104 w 104"/>
                <a:gd name="T53" fmla="*/ 110 h 113"/>
                <a:gd name="T54" fmla="*/ 66 w 104"/>
                <a:gd name="T5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113">
                  <a:moveTo>
                    <a:pt x="66" y="113"/>
                  </a:moveTo>
                  <a:cubicBezTo>
                    <a:pt x="66" y="112"/>
                    <a:pt x="66" y="112"/>
                    <a:pt x="66" y="112"/>
                  </a:cubicBezTo>
                  <a:cubicBezTo>
                    <a:pt x="66" y="112"/>
                    <a:pt x="66" y="112"/>
                    <a:pt x="66" y="112"/>
                  </a:cubicBezTo>
                  <a:cubicBezTo>
                    <a:pt x="66" y="111"/>
                    <a:pt x="66" y="109"/>
                    <a:pt x="66" y="108"/>
                  </a:cubicBezTo>
                  <a:cubicBezTo>
                    <a:pt x="66" y="104"/>
                    <a:pt x="66" y="99"/>
                    <a:pt x="65" y="92"/>
                  </a:cubicBezTo>
                  <a:cubicBezTo>
                    <a:pt x="64" y="79"/>
                    <a:pt x="60" y="62"/>
                    <a:pt x="53" y="47"/>
                  </a:cubicBezTo>
                  <a:cubicBezTo>
                    <a:pt x="51" y="43"/>
                    <a:pt x="49" y="39"/>
                    <a:pt x="46" y="35"/>
                  </a:cubicBezTo>
                  <a:cubicBezTo>
                    <a:pt x="44" y="32"/>
                    <a:pt x="41" y="28"/>
                    <a:pt x="38" y="25"/>
                  </a:cubicBezTo>
                  <a:cubicBezTo>
                    <a:pt x="37" y="24"/>
                    <a:pt x="36" y="22"/>
                    <a:pt x="34" y="21"/>
                  </a:cubicBezTo>
                  <a:cubicBezTo>
                    <a:pt x="33" y="20"/>
                    <a:pt x="31" y="18"/>
                    <a:pt x="30" y="17"/>
                  </a:cubicBezTo>
                  <a:cubicBezTo>
                    <a:pt x="27" y="14"/>
                    <a:pt x="24" y="12"/>
                    <a:pt x="21" y="10"/>
                  </a:cubicBezTo>
                  <a:cubicBezTo>
                    <a:pt x="18" y="8"/>
                    <a:pt x="15" y="7"/>
                    <a:pt x="13" y="5"/>
                  </a:cubicBezTo>
                  <a:cubicBezTo>
                    <a:pt x="10" y="4"/>
                    <a:pt x="8" y="3"/>
                    <a:pt x="6" y="2"/>
                  </a:cubicBezTo>
                  <a:cubicBezTo>
                    <a:pt x="3" y="1"/>
                    <a:pt x="0" y="0"/>
                    <a:pt x="0" y="0"/>
                  </a:cubicBezTo>
                  <a:cubicBezTo>
                    <a:pt x="0" y="0"/>
                    <a:pt x="3" y="0"/>
                    <a:pt x="7" y="1"/>
                  </a:cubicBezTo>
                  <a:cubicBezTo>
                    <a:pt x="9" y="1"/>
                    <a:pt x="11" y="2"/>
                    <a:pt x="14" y="2"/>
                  </a:cubicBezTo>
                  <a:cubicBezTo>
                    <a:pt x="17" y="3"/>
                    <a:pt x="20" y="4"/>
                    <a:pt x="24" y="5"/>
                  </a:cubicBezTo>
                  <a:cubicBezTo>
                    <a:pt x="27" y="6"/>
                    <a:pt x="31" y="8"/>
                    <a:pt x="35" y="10"/>
                  </a:cubicBezTo>
                  <a:cubicBezTo>
                    <a:pt x="37" y="11"/>
                    <a:pt x="38" y="12"/>
                    <a:pt x="40" y="13"/>
                  </a:cubicBezTo>
                  <a:cubicBezTo>
                    <a:pt x="42" y="14"/>
                    <a:pt x="44" y="15"/>
                    <a:pt x="46" y="16"/>
                  </a:cubicBezTo>
                  <a:cubicBezTo>
                    <a:pt x="50" y="19"/>
                    <a:pt x="54" y="22"/>
                    <a:pt x="58" y="25"/>
                  </a:cubicBezTo>
                  <a:cubicBezTo>
                    <a:pt x="61" y="29"/>
                    <a:pt x="65" y="32"/>
                    <a:pt x="68" y="36"/>
                  </a:cubicBezTo>
                  <a:cubicBezTo>
                    <a:pt x="75" y="44"/>
                    <a:pt x="81" y="52"/>
                    <a:pt x="85" y="61"/>
                  </a:cubicBezTo>
                  <a:cubicBezTo>
                    <a:pt x="90" y="69"/>
                    <a:pt x="94" y="77"/>
                    <a:pt x="96" y="85"/>
                  </a:cubicBezTo>
                  <a:cubicBezTo>
                    <a:pt x="99" y="92"/>
                    <a:pt x="101" y="98"/>
                    <a:pt x="102" y="102"/>
                  </a:cubicBezTo>
                  <a:cubicBezTo>
                    <a:pt x="103" y="105"/>
                    <a:pt x="103" y="106"/>
                    <a:pt x="103" y="108"/>
                  </a:cubicBezTo>
                  <a:cubicBezTo>
                    <a:pt x="104" y="109"/>
                    <a:pt x="104" y="110"/>
                    <a:pt x="104" y="110"/>
                  </a:cubicBezTo>
                  <a:lnTo>
                    <a:pt x="66" y="113"/>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93"/>
            <p:cNvSpPr>
              <a:spLocks/>
            </p:cNvSpPr>
            <p:nvPr/>
          </p:nvSpPr>
          <p:spPr bwMode="auto">
            <a:xfrm>
              <a:off x="10618788" y="6438901"/>
              <a:ext cx="441325" cy="282575"/>
            </a:xfrm>
            <a:custGeom>
              <a:avLst/>
              <a:gdLst>
                <a:gd name="T0" fmla="*/ 0 w 106"/>
                <a:gd name="T1" fmla="*/ 58 h 64"/>
                <a:gd name="T2" fmla="*/ 0 w 106"/>
                <a:gd name="T3" fmla="*/ 57 h 64"/>
                <a:gd name="T4" fmla="*/ 1 w 106"/>
                <a:gd name="T5" fmla="*/ 56 h 64"/>
                <a:gd name="T6" fmla="*/ 2 w 106"/>
                <a:gd name="T7" fmla="*/ 54 h 64"/>
                <a:gd name="T8" fmla="*/ 3 w 106"/>
                <a:gd name="T9" fmla="*/ 51 h 64"/>
                <a:gd name="T10" fmla="*/ 6 w 106"/>
                <a:gd name="T11" fmla="*/ 45 h 64"/>
                <a:gd name="T12" fmla="*/ 11 w 106"/>
                <a:gd name="T13" fmla="*/ 37 h 64"/>
                <a:gd name="T14" fmla="*/ 17 w 106"/>
                <a:gd name="T15" fmla="*/ 29 h 64"/>
                <a:gd name="T16" fmla="*/ 25 w 106"/>
                <a:gd name="T17" fmla="*/ 20 h 64"/>
                <a:gd name="T18" fmla="*/ 30 w 106"/>
                <a:gd name="T19" fmla="*/ 17 h 64"/>
                <a:gd name="T20" fmla="*/ 35 w 106"/>
                <a:gd name="T21" fmla="*/ 13 h 64"/>
                <a:gd name="T22" fmla="*/ 40 w 106"/>
                <a:gd name="T23" fmla="*/ 10 h 64"/>
                <a:gd name="T24" fmla="*/ 46 w 106"/>
                <a:gd name="T25" fmla="*/ 7 h 64"/>
                <a:gd name="T26" fmla="*/ 57 w 106"/>
                <a:gd name="T27" fmla="*/ 3 h 64"/>
                <a:gd name="T28" fmla="*/ 68 w 106"/>
                <a:gd name="T29" fmla="*/ 1 h 64"/>
                <a:gd name="T30" fmla="*/ 78 w 106"/>
                <a:gd name="T31" fmla="*/ 0 h 64"/>
                <a:gd name="T32" fmla="*/ 87 w 106"/>
                <a:gd name="T33" fmla="*/ 0 h 64"/>
                <a:gd name="T34" fmla="*/ 91 w 106"/>
                <a:gd name="T35" fmla="*/ 0 h 64"/>
                <a:gd name="T36" fmla="*/ 95 w 106"/>
                <a:gd name="T37" fmla="*/ 0 h 64"/>
                <a:gd name="T38" fmla="*/ 101 w 106"/>
                <a:gd name="T39" fmla="*/ 1 h 64"/>
                <a:gd name="T40" fmla="*/ 106 w 106"/>
                <a:gd name="T41" fmla="*/ 1 h 64"/>
                <a:gd name="T42" fmla="*/ 101 w 106"/>
                <a:gd name="T43" fmla="*/ 2 h 64"/>
                <a:gd name="T44" fmla="*/ 95 w 106"/>
                <a:gd name="T45" fmla="*/ 4 h 64"/>
                <a:gd name="T46" fmla="*/ 92 w 106"/>
                <a:gd name="T47" fmla="*/ 4 h 64"/>
                <a:gd name="T48" fmla="*/ 88 w 106"/>
                <a:gd name="T49" fmla="*/ 6 h 64"/>
                <a:gd name="T50" fmla="*/ 80 w 106"/>
                <a:gd name="T51" fmla="*/ 8 h 64"/>
                <a:gd name="T52" fmla="*/ 72 w 106"/>
                <a:gd name="T53" fmla="*/ 12 h 64"/>
                <a:gd name="T54" fmla="*/ 64 w 106"/>
                <a:gd name="T55" fmla="*/ 17 h 64"/>
                <a:gd name="T56" fmla="*/ 56 w 106"/>
                <a:gd name="T57" fmla="*/ 23 h 64"/>
                <a:gd name="T58" fmla="*/ 53 w 106"/>
                <a:gd name="T59" fmla="*/ 27 h 64"/>
                <a:gd name="T60" fmla="*/ 50 w 106"/>
                <a:gd name="T61" fmla="*/ 30 h 64"/>
                <a:gd name="T62" fmla="*/ 47 w 106"/>
                <a:gd name="T63" fmla="*/ 34 h 64"/>
                <a:gd name="T64" fmla="*/ 45 w 106"/>
                <a:gd name="T65" fmla="*/ 37 h 64"/>
                <a:gd name="T66" fmla="*/ 41 w 106"/>
                <a:gd name="T67" fmla="*/ 45 h 64"/>
                <a:gd name="T68" fmla="*/ 39 w 106"/>
                <a:gd name="T69" fmla="*/ 51 h 64"/>
                <a:gd name="T70" fmla="*/ 38 w 106"/>
                <a:gd name="T71" fmla="*/ 57 h 64"/>
                <a:gd name="T72" fmla="*/ 37 w 106"/>
                <a:gd name="T73" fmla="*/ 61 h 64"/>
                <a:gd name="T74" fmla="*/ 37 w 106"/>
                <a:gd name="T75" fmla="*/ 63 h 64"/>
                <a:gd name="T76" fmla="*/ 37 w 106"/>
                <a:gd name="T77" fmla="*/ 63 h 64"/>
                <a:gd name="T78" fmla="*/ 36 w 106"/>
                <a:gd name="T79" fmla="*/ 64 h 64"/>
                <a:gd name="T80" fmla="*/ 36 w 106"/>
                <a:gd name="T81" fmla="*/ 64 h 64"/>
                <a:gd name="T82" fmla="*/ 0 w 106"/>
                <a:gd name="T83"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0" y="58"/>
                  </a:moveTo>
                  <a:cubicBezTo>
                    <a:pt x="0" y="57"/>
                    <a:pt x="0" y="57"/>
                    <a:pt x="0" y="57"/>
                  </a:cubicBezTo>
                  <a:cubicBezTo>
                    <a:pt x="0" y="57"/>
                    <a:pt x="0" y="57"/>
                    <a:pt x="1" y="56"/>
                  </a:cubicBezTo>
                  <a:cubicBezTo>
                    <a:pt x="1" y="55"/>
                    <a:pt x="1" y="54"/>
                    <a:pt x="2" y="54"/>
                  </a:cubicBezTo>
                  <a:cubicBezTo>
                    <a:pt x="2" y="53"/>
                    <a:pt x="2" y="52"/>
                    <a:pt x="3" y="51"/>
                  </a:cubicBezTo>
                  <a:cubicBezTo>
                    <a:pt x="3" y="49"/>
                    <a:pt x="5" y="47"/>
                    <a:pt x="6" y="45"/>
                  </a:cubicBezTo>
                  <a:cubicBezTo>
                    <a:pt x="7" y="42"/>
                    <a:pt x="9" y="40"/>
                    <a:pt x="11" y="37"/>
                  </a:cubicBezTo>
                  <a:cubicBezTo>
                    <a:pt x="12" y="34"/>
                    <a:pt x="15" y="31"/>
                    <a:pt x="17" y="29"/>
                  </a:cubicBezTo>
                  <a:cubicBezTo>
                    <a:pt x="20" y="26"/>
                    <a:pt x="22" y="23"/>
                    <a:pt x="25" y="20"/>
                  </a:cubicBezTo>
                  <a:cubicBezTo>
                    <a:pt x="27" y="19"/>
                    <a:pt x="28" y="18"/>
                    <a:pt x="30" y="17"/>
                  </a:cubicBezTo>
                  <a:cubicBezTo>
                    <a:pt x="32" y="15"/>
                    <a:pt x="33" y="14"/>
                    <a:pt x="35" y="13"/>
                  </a:cubicBezTo>
                  <a:cubicBezTo>
                    <a:pt x="37" y="12"/>
                    <a:pt x="39" y="11"/>
                    <a:pt x="40" y="10"/>
                  </a:cubicBezTo>
                  <a:cubicBezTo>
                    <a:pt x="46" y="7"/>
                    <a:pt x="46" y="7"/>
                    <a:pt x="46" y="7"/>
                  </a:cubicBezTo>
                  <a:cubicBezTo>
                    <a:pt x="50" y="6"/>
                    <a:pt x="53" y="4"/>
                    <a:pt x="57" y="3"/>
                  </a:cubicBezTo>
                  <a:cubicBezTo>
                    <a:pt x="61" y="2"/>
                    <a:pt x="65" y="1"/>
                    <a:pt x="68" y="1"/>
                  </a:cubicBezTo>
                  <a:cubicBezTo>
                    <a:pt x="72" y="0"/>
                    <a:pt x="75" y="0"/>
                    <a:pt x="78" y="0"/>
                  </a:cubicBezTo>
                  <a:cubicBezTo>
                    <a:pt x="82" y="0"/>
                    <a:pt x="85" y="0"/>
                    <a:pt x="87" y="0"/>
                  </a:cubicBezTo>
                  <a:cubicBezTo>
                    <a:pt x="89" y="0"/>
                    <a:pt x="90" y="0"/>
                    <a:pt x="91" y="0"/>
                  </a:cubicBezTo>
                  <a:cubicBezTo>
                    <a:pt x="93" y="0"/>
                    <a:pt x="94" y="0"/>
                    <a:pt x="95" y="0"/>
                  </a:cubicBezTo>
                  <a:cubicBezTo>
                    <a:pt x="97" y="0"/>
                    <a:pt x="99" y="1"/>
                    <a:pt x="101" y="1"/>
                  </a:cubicBezTo>
                  <a:cubicBezTo>
                    <a:pt x="104" y="1"/>
                    <a:pt x="106" y="1"/>
                    <a:pt x="106" y="1"/>
                  </a:cubicBezTo>
                  <a:cubicBezTo>
                    <a:pt x="106" y="1"/>
                    <a:pt x="104" y="2"/>
                    <a:pt x="101" y="2"/>
                  </a:cubicBezTo>
                  <a:cubicBezTo>
                    <a:pt x="99" y="3"/>
                    <a:pt x="97" y="3"/>
                    <a:pt x="95" y="4"/>
                  </a:cubicBezTo>
                  <a:cubicBezTo>
                    <a:pt x="94" y="4"/>
                    <a:pt x="93" y="4"/>
                    <a:pt x="92" y="4"/>
                  </a:cubicBezTo>
                  <a:cubicBezTo>
                    <a:pt x="91" y="5"/>
                    <a:pt x="90" y="5"/>
                    <a:pt x="88" y="6"/>
                  </a:cubicBezTo>
                  <a:cubicBezTo>
                    <a:pt x="86" y="6"/>
                    <a:pt x="83" y="7"/>
                    <a:pt x="80" y="8"/>
                  </a:cubicBezTo>
                  <a:cubicBezTo>
                    <a:pt x="78" y="10"/>
                    <a:pt x="75" y="11"/>
                    <a:pt x="72" y="12"/>
                  </a:cubicBezTo>
                  <a:cubicBezTo>
                    <a:pt x="69" y="14"/>
                    <a:pt x="66" y="16"/>
                    <a:pt x="64" y="17"/>
                  </a:cubicBezTo>
                  <a:cubicBezTo>
                    <a:pt x="61" y="19"/>
                    <a:pt x="58" y="21"/>
                    <a:pt x="56" y="23"/>
                  </a:cubicBezTo>
                  <a:cubicBezTo>
                    <a:pt x="53" y="27"/>
                    <a:pt x="53" y="27"/>
                    <a:pt x="53" y="27"/>
                  </a:cubicBezTo>
                  <a:cubicBezTo>
                    <a:pt x="52" y="28"/>
                    <a:pt x="51" y="29"/>
                    <a:pt x="50" y="30"/>
                  </a:cubicBezTo>
                  <a:cubicBezTo>
                    <a:pt x="49" y="31"/>
                    <a:pt x="48" y="33"/>
                    <a:pt x="47" y="34"/>
                  </a:cubicBezTo>
                  <a:cubicBezTo>
                    <a:pt x="46" y="35"/>
                    <a:pt x="46" y="36"/>
                    <a:pt x="45" y="37"/>
                  </a:cubicBezTo>
                  <a:cubicBezTo>
                    <a:pt x="43" y="40"/>
                    <a:pt x="42" y="42"/>
                    <a:pt x="41" y="45"/>
                  </a:cubicBezTo>
                  <a:cubicBezTo>
                    <a:pt x="41" y="47"/>
                    <a:pt x="40" y="49"/>
                    <a:pt x="39" y="51"/>
                  </a:cubicBezTo>
                  <a:cubicBezTo>
                    <a:pt x="39" y="53"/>
                    <a:pt x="38" y="55"/>
                    <a:pt x="38" y="57"/>
                  </a:cubicBezTo>
                  <a:cubicBezTo>
                    <a:pt x="38" y="59"/>
                    <a:pt x="38" y="60"/>
                    <a:pt x="37" y="61"/>
                  </a:cubicBezTo>
                  <a:cubicBezTo>
                    <a:pt x="37" y="62"/>
                    <a:pt x="37" y="62"/>
                    <a:pt x="37" y="63"/>
                  </a:cubicBezTo>
                  <a:cubicBezTo>
                    <a:pt x="37" y="63"/>
                    <a:pt x="37" y="63"/>
                    <a:pt x="37" y="63"/>
                  </a:cubicBezTo>
                  <a:cubicBezTo>
                    <a:pt x="36" y="64"/>
                    <a:pt x="36" y="64"/>
                    <a:pt x="36" y="64"/>
                  </a:cubicBezTo>
                  <a:cubicBezTo>
                    <a:pt x="36" y="64"/>
                    <a:pt x="36" y="64"/>
                    <a:pt x="36" y="64"/>
                  </a:cubicBezTo>
                  <a:lnTo>
                    <a:pt x="0" y="58"/>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94"/>
            <p:cNvSpPr>
              <a:spLocks/>
            </p:cNvSpPr>
            <p:nvPr/>
          </p:nvSpPr>
          <p:spPr bwMode="auto">
            <a:xfrm>
              <a:off x="10321926" y="6438901"/>
              <a:ext cx="442913" cy="282575"/>
            </a:xfrm>
            <a:custGeom>
              <a:avLst/>
              <a:gdLst>
                <a:gd name="T0" fmla="*/ 67 w 106"/>
                <a:gd name="T1" fmla="*/ 64 h 64"/>
                <a:gd name="T2" fmla="*/ 67 w 106"/>
                <a:gd name="T3" fmla="*/ 64 h 64"/>
                <a:gd name="T4" fmla="*/ 68 w 106"/>
                <a:gd name="T5" fmla="*/ 63 h 64"/>
                <a:gd name="T6" fmla="*/ 68 w 106"/>
                <a:gd name="T7" fmla="*/ 63 h 64"/>
                <a:gd name="T8" fmla="*/ 68 w 106"/>
                <a:gd name="T9" fmla="*/ 61 h 64"/>
                <a:gd name="T10" fmla="*/ 68 w 106"/>
                <a:gd name="T11" fmla="*/ 57 h 64"/>
                <a:gd name="T12" fmla="*/ 67 w 106"/>
                <a:gd name="T13" fmla="*/ 51 h 64"/>
                <a:gd name="T14" fmla="*/ 65 w 106"/>
                <a:gd name="T15" fmla="*/ 45 h 64"/>
                <a:gd name="T16" fmla="*/ 61 w 106"/>
                <a:gd name="T17" fmla="*/ 37 h 64"/>
                <a:gd name="T18" fmla="*/ 59 w 106"/>
                <a:gd name="T19" fmla="*/ 34 h 64"/>
                <a:gd name="T20" fmla="*/ 56 w 106"/>
                <a:gd name="T21" fmla="*/ 30 h 64"/>
                <a:gd name="T22" fmla="*/ 53 w 106"/>
                <a:gd name="T23" fmla="*/ 27 h 64"/>
                <a:gd name="T24" fmla="*/ 50 w 106"/>
                <a:gd name="T25" fmla="*/ 23 h 64"/>
                <a:gd name="T26" fmla="*/ 42 w 106"/>
                <a:gd name="T27" fmla="*/ 17 h 64"/>
                <a:gd name="T28" fmla="*/ 34 w 106"/>
                <a:gd name="T29" fmla="*/ 12 h 64"/>
                <a:gd name="T30" fmla="*/ 26 w 106"/>
                <a:gd name="T31" fmla="*/ 8 h 64"/>
                <a:gd name="T32" fmla="*/ 18 w 106"/>
                <a:gd name="T33" fmla="*/ 6 h 64"/>
                <a:gd name="T34" fmla="*/ 14 w 106"/>
                <a:gd name="T35" fmla="*/ 4 h 64"/>
                <a:gd name="T36" fmla="*/ 11 w 106"/>
                <a:gd name="T37" fmla="*/ 4 h 64"/>
                <a:gd name="T38" fmla="*/ 5 w 106"/>
                <a:gd name="T39" fmla="*/ 2 h 64"/>
                <a:gd name="T40" fmla="*/ 0 w 106"/>
                <a:gd name="T41" fmla="*/ 1 h 64"/>
                <a:gd name="T42" fmla="*/ 5 w 106"/>
                <a:gd name="T43" fmla="*/ 1 h 64"/>
                <a:gd name="T44" fmla="*/ 11 w 106"/>
                <a:gd name="T45" fmla="*/ 0 h 64"/>
                <a:gd name="T46" fmla="*/ 15 w 106"/>
                <a:gd name="T47" fmla="*/ 0 h 64"/>
                <a:gd name="T48" fmla="*/ 18 w 106"/>
                <a:gd name="T49" fmla="*/ 0 h 64"/>
                <a:gd name="T50" fmla="*/ 28 w 106"/>
                <a:gd name="T51" fmla="*/ 0 h 64"/>
                <a:gd name="T52" fmla="*/ 38 w 106"/>
                <a:gd name="T53" fmla="*/ 1 h 64"/>
                <a:gd name="T54" fmla="*/ 49 w 106"/>
                <a:gd name="T55" fmla="*/ 3 h 64"/>
                <a:gd name="T56" fmla="*/ 60 w 106"/>
                <a:gd name="T57" fmla="*/ 7 h 64"/>
                <a:gd name="T58" fmla="*/ 66 w 106"/>
                <a:gd name="T59" fmla="*/ 10 h 64"/>
                <a:gd name="T60" fmla="*/ 71 w 106"/>
                <a:gd name="T61" fmla="*/ 13 h 64"/>
                <a:gd name="T62" fmla="*/ 76 w 106"/>
                <a:gd name="T63" fmla="*/ 17 h 64"/>
                <a:gd name="T64" fmla="*/ 81 w 106"/>
                <a:gd name="T65" fmla="*/ 20 h 64"/>
                <a:gd name="T66" fmla="*/ 89 w 106"/>
                <a:gd name="T67" fmla="*/ 29 h 64"/>
                <a:gd name="T68" fmla="*/ 95 w 106"/>
                <a:gd name="T69" fmla="*/ 37 h 64"/>
                <a:gd name="T70" fmla="*/ 100 w 106"/>
                <a:gd name="T71" fmla="*/ 45 h 64"/>
                <a:gd name="T72" fmla="*/ 103 w 106"/>
                <a:gd name="T73" fmla="*/ 51 h 64"/>
                <a:gd name="T74" fmla="*/ 104 w 106"/>
                <a:gd name="T75" fmla="*/ 54 h 64"/>
                <a:gd name="T76" fmla="*/ 105 w 106"/>
                <a:gd name="T77" fmla="*/ 56 h 64"/>
                <a:gd name="T78" fmla="*/ 106 w 106"/>
                <a:gd name="T79" fmla="*/ 57 h 64"/>
                <a:gd name="T80" fmla="*/ 105 w 106"/>
                <a:gd name="T81" fmla="*/ 58 h 64"/>
                <a:gd name="T82" fmla="*/ 67 w 106"/>
                <a:gd name="T8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67" y="64"/>
                  </a:moveTo>
                  <a:cubicBezTo>
                    <a:pt x="67" y="64"/>
                    <a:pt x="67" y="64"/>
                    <a:pt x="67" y="64"/>
                  </a:cubicBezTo>
                  <a:cubicBezTo>
                    <a:pt x="68" y="63"/>
                    <a:pt x="68" y="63"/>
                    <a:pt x="68" y="63"/>
                  </a:cubicBezTo>
                  <a:cubicBezTo>
                    <a:pt x="68" y="63"/>
                    <a:pt x="68" y="63"/>
                    <a:pt x="68" y="63"/>
                  </a:cubicBezTo>
                  <a:cubicBezTo>
                    <a:pt x="68" y="62"/>
                    <a:pt x="68" y="62"/>
                    <a:pt x="68" y="61"/>
                  </a:cubicBezTo>
                  <a:cubicBezTo>
                    <a:pt x="68" y="60"/>
                    <a:pt x="68" y="59"/>
                    <a:pt x="68" y="57"/>
                  </a:cubicBezTo>
                  <a:cubicBezTo>
                    <a:pt x="68" y="55"/>
                    <a:pt x="67" y="53"/>
                    <a:pt x="67" y="51"/>
                  </a:cubicBezTo>
                  <a:cubicBezTo>
                    <a:pt x="66" y="49"/>
                    <a:pt x="65" y="47"/>
                    <a:pt x="65" y="45"/>
                  </a:cubicBezTo>
                  <a:cubicBezTo>
                    <a:pt x="64" y="42"/>
                    <a:pt x="63" y="40"/>
                    <a:pt x="61" y="37"/>
                  </a:cubicBezTo>
                  <a:cubicBezTo>
                    <a:pt x="60" y="36"/>
                    <a:pt x="60" y="35"/>
                    <a:pt x="59" y="34"/>
                  </a:cubicBezTo>
                  <a:cubicBezTo>
                    <a:pt x="58" y="33"/>
                    <a:pt x="57" y="31"/>
                    <a:pt x="56" y="30"/>
                  </a:cubicBezTo>
                  <a:cubicBezTo>
                    <a:pt x="55" y="29"/>
                    <a:pt x="54" y="28"/>
                    <a:pt x="53" y="27"/>
                  </a:cubicBezTo>
                  <a:cubicBezTo>
                    <a:pt x="50" y="23"/>
                    <a:pt x="50" y="23"/>
                    <a:pt x="50" y="23"/>
                  </a:cubicBezTo>
                  <a:cubicBezTo>
                    <a:pt x="48" y="21"/>
                    <a:pt x="45" y="19"/>
                    <a:pt x="42" y="17"/>
                  </a:cubicBezTo>
                  <a:cubicBezTo>
                    <a:pt x="40" y="16"/>
                    <a:pt x="37" y="14"/>
                    <a:pt x="34" y="12"/>
                  </a:cubicBezTo>
                  <a:cubicBezTo>
                    <a:pt x="31" y="11"/>
                    <a:pt x="28" y="10"/>
                    <a:pt x="26" y="8"/>
                  </a:cubicBezTo>
                  <a:cubicBezTo>
                    <a:pt x="23" y="7"/>
                    <a:pt x="20" y="6"/>
                    <a:pt x="18" y="6"/>
                  </a:cubicBezTo>
                  <a:cubicBezTo>
                    <a:pt x="16" y="5"/>
                    <a:pt x="15" y="5"/>
                    <a:pt x="14" y="4"/>
                  </a:cubicBezTo>
                  <a:cubicBezTo>
                    <a:pt x="13" y="4"/>
                    <a:pt x="12" y="4"/>
                    <a:pt x="11" y="4"/>
                  </a:cubicBezTo>
                  <a:cubicBezTo>
                    <a:pt x="9" y="3"/>
                    <a:pt x="7" y="3"/>
                    <a:pt x="5" y="2"/>
                  </a:cubicBezTo>
                  <a:cubicBezTo>
                    <a:pt x="2" y="2"/>
                    <a:pt x="0" y="1"/>
                    <a:pt x="0" y="1"/>
                  </a:cubicBezTo>
                  <a:cubicBezTo>
                    <a:pt x="0" y="1"/>
                    <a:pt x="2" y="1"/>
                    <a:pt x="5" y="1"/>
                  </a:cubicBezTo>
                  <a:cubicBezTo>
                    <a:pt x="7" y="1"/>
                    <a:pt x="9" y="0"/>
                    <a:pt x="11" y="0"/>
                  </a:cubicBezTo>
                  <a:cubicBezTo>
                    <a:pt x="12" y="0"/>
                    <a:pt x="13" y="0"/>
                    <a:pt x="15" y="0"/>
                  </a:cubicBezTo>
                  <a:cubicBezTo>
                    <a:pt x="16" y="0"/>
                    <a:pt x="17" y="0"/>
                    <a:pt x="18" y="0"/>
                  </a:cubicBezTo>
                  <a:cubicBezTo>
                    <a:pt x="21" y="0"/>
                    <a:pt x="24" y="0"/>
                    <a:pt x="28" y="0"/>
                  </a:cubicBezTo>
                  <a:cubicBezTo>
                    <a:pt x="31" y="0"/>
                    <a:pt x="34" y="0"/>
                    <a:pt x="38" y="1"/>
                  </a:cubicBezTo>
                  <a:cubicBezTo>
                    <a:pt x="41" y="1"/>
                    <a:pt x="45" y="2"/>
                    <a:pt x="49" y="3"/>
                  </a:cubicBezTo>
                  <a:cubicBezTo>
                    <a:pt x="53" y="4"/>
                    <a:pt x="56" y="6"/>
                    <a:pt x="60" y="7"/>
                  </a:cubicBezTo>
                  <a:cubicBezTo>
                    <a:pt x="66" y="10"/>
                    <a:pt x="66" y="10"/>
                    <a:pt x="66" y="10"/>
                  </a:cubicBezTo>
                  <a:cubicBezTo>
                    <a:pt x="67" y="11"/>
                    <a:pt x="69" y="12"/>
                    <a:pt x="71" y="13"/>
                  </a:cubicBezTo>
                  <a:cubicBezTo>
                    <a:pt x="73" y="14"/>
                    <a:pt x="74" y="15"/>
                    <a:pt x="76" y="17"/>
                  </a:cubicBezTo>
                  <a:cubicBezTo>
                    <a:pt x="78" y="18"/>
                    <a:pt x="79" y="19"/>
                    <a:pt x="81" y="20"/>
                  </a:cubicBezTo>
                  <a:cubicBezTo>
                    <a:pt x="84" y="23"/>
                    <a:pt x="86" y="26"/>
                    <a:pt x="89" y="29"/>
                  </a:cubicBezTo>
                  <a:cubicBezTo>
                    <a:pt x="91" y="31"/>
                    <a:pt x="94" y="34"/>
                    <a:pt x="95" y="37"/>
                  </a:cubicBezTo>
                  <a:cubicBezTo>
                    <a:pt x="97" y="40"/>
                    <a:pt x="99" y="42"/>
                    <a:pt x="100" y="45"/>
                  </a:cubicBezTo>
                  <a:cubicBezTo>
                    <a:pt x="101" y="47"/>
                    <a:pt x="102" y="49"/>
                    <a:pt x="103" y="51"/>
                  </a:cubicBezTo>
                  <a:cubicBezTo>
                    <a:pt x="104" y="52"/>
                    <a:pt x="104" y="53"/>
                    <a:pt x="104" y="54"/>
                  </a:cubicBezTo>
                  <a:cubicBezTo>
                    <a:pt x="105" y="54"/>
                    <a:pt x="105" y="55"/>
                    <a:pt x="105" y="56"/>
                  </a:cubicBezTo>
                  <a:cubicBezTo>
                    <a:pt x="105" y="57"/>
                    <a:pt x="105" y="57"/>
                    <a:pt x="106" y="57"/>
                  </a:cubicBezTo>
                  <a:cubicBezTo>
                    <a:pt x="105" y="58"/>
                    <a:pt x="105" y="58"/>
                    <a:pt x="105" y="58"/>
                  </a:cubicBezTo>
                  <a:lnTo>
                    <a:pt x="67" y="64"/>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95"/>
            <p:cNvSpPr>
              <a:spLocks/>
            </p:cNvSpPr>
            <p:nvPr/>
          </p:nvSpPr>
          <p:spPr bwMode="auto">
            <a:xfrm>
              <a:off x="10614026" y="6170614"/>
              <a:ext cx="158750" cy="471488"/>
            </a:xfrm>
            <a:custGeom>
              <a:avLst/>
              <a:gdLst>
                <a:gd name="T0" fmla="*/ 0 w 38"/>
                <a:gd name="T1" fmla="*/ 107 h 107"/>
                <a:gd name="T2" fmla="*/ 0 w 38"/>
                <a:gd name="T3" fmla="*/ 106 h 107"/>
                <a:gd name="T4" fmla="*/ 0 w 38"/>
                <a:gd name="T5" fmla="*/ 102 h 107"/>
                <a:gd name="T6" fmla="*/ 2 w 38"/>
                <a:gd name="T7" fmla="*/ 89 h 107"/>
                <a:gd name="T8" fmla="*/ 8 w 38"/>
                <a:gd name="T9" fmla="*/ 50 h 107"/>
                <a:gd name="T10" fmla="*/ 14 w 38"/>
                <a:gd name="T11" fmla="*/ 30 h 107"/>
                <a:gd name="T12" fmla="*/ 22 w 38"/>
                <a:gd name="T13" fmla="*/ 13 h 107"/>
                <a:gd name="T14" fmla="*/ 27 w 38"/>
                <a:gd name="T15" fmla="*/ 7 h 107"/>
                <a:gd name="T16" fmla="*/ 30 w 38"/>
                <a:gd name="T17" fmla="*/ 3 h 107"/>
                <a:gd name="T18" fmla="*/ 33 w 38"/>
                <a:gd name="T19" fmla="*/ 1 h 107"/>
                <a:gd name="T20" fmla="*/ 34 w 38"/>
                <a:gd name="T21" fmla="*/ 0 h 107"/>
                <a:gd name="T22" fmla="*/ 33 w 38"/>
                <a:gd name="T23" fmla="*/ 1 h 107"/>
                <a:gd name="T24" fmla="*/ 32 w 38"/>
                <a:gd name="T25" fmla="*/ 4 h 107"/>
                <a:gd name="T26" fmla="*/ 30 w 38"/>
                <a:gd name="T27" fmla="*/ 9 h 107"/>
                <a:gd name="T28" fmla="*/ 28 w 38"/>
                <a:gd name="T29" fmla="*/ 16 h 107"/>
                <a:gd name="T30" fmla="*/ 26 w 38"/>
                <a:gd name="T31" fmla="*/ 32 h 107"/>
                <a:gd name="T32" fmla="*/ 27 w 38"/>
                <a:gd name="T33" fmla="*/ 52 h 107"/>
                <a:gd name="T34" fmla="*/ 33 w 38"/>
                <a:gd name="T35" fmla="*/ 87 h 107"/>
                <a:gd name="T36" fmla="*/ 36 w 38"/>
                <a:gd name="T37" fmla="*/ 99 h 107"/>
                <a:gd name="T38" fmla="*/ 37 w 38"/>
                <a:gd name="T39" fmla="*/ 102 h 107"/>
                <a:gd name="T40" fmla="*/ 38 w 38"/>
                <a:gd name="T41" fmla="*/ 103 h 107"/>
                <a:gd name="T42" fmla="*/ 0 w 38"/>
                <a:gd name="T4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7">
                  <a:moveTo>
                    <a:pt x="0" y="107"/>
                  </a:moveTo>
                  <a:cubicBezTo>
                    <a:pt x="0" y="107"/>
                    <a:pt x="0" y="107"/>
                    <a:pt x="0" y="106"/>
                  </a:cubicBezTo>
                  <a:cubicBezTo>
                    <a:pt x="0" y="105"/>
                    <a:pt x="0" y="104"/>
                    <a:pt x="0" y="102"/>
                  </a:cubicBezTo>
                  <a:cubicBezTo>
                    <a:pt x="1" y="99"/>
                    <a:pt x="1" y="94"/>
                    <a:pt x="2" y="89"/>
                  </a:cubicBezTo>
                  <a:cubicBezTo>
                    <a:pt x="3" y="78"/>
                    <a:pt x="5" y="64"/>
                    <a:pt x="8" y="50"/>
                  </a:cubicBezTo>
                  <a:cubicBezTo>
                    <a:pt x="10" y="43"/>
                    <a:pt x="12" y="36"/>
                    <a:pt x="14" y="30"/>
                  </a:cubicBezTo>
                  <a:cubicBezTo>
                    <a:pt x="17" y="24"/>
                    <a:pt x="20" y="18"/>
                    <a:pt x="22" y="13"/>
                  </a:cubicBezTo>
                  <a:cubicBezTo>
                    <a:pt x="24" y="11"/>
                    <a:pt x="25" y="9"/>
                    <a:pt x="27" y="7"/>
                  </a:cubicBezTo>
                  <a:cubicBezTo>
                    <a:pt x="28" y="6"/>
                    <a:pt x="29" y="4"/>
                    <a:pt x="30" y="3"/>
                  </a:cubicBezTo>
                  <a:cubicBezTo>
                    <a:pt x="31"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6"/>
                  </a:cubicBezTo>
                  <a:cubicBezTo>
                    <a:pt x="27" y="20"/>
                    <a:pt x="26" y="26"/>
                    <a:pt x="26" y="32"/>
                  </a:cubicBezTo>
                  <a:cubicBezTo>
                    <a:pt x="26" y="39"/>
                    <a:pt x="26" y="45"/>
                    <a:pt x="27" y="52"/>
                  </a:cubicBezTo>
                  <a:cubicBezTo>
                    <a:pt x="28" y="65"/>
                    <a:pt x="31" y="78"/>
                    <a:pt x="33" y="87"/>
                  </a:cubicBezTo>
                  <a:cubicBezTo>
                    <a:pt x="35" y="92"/>
                    <a:pt x="36" y="96"/>
                    <a:pt x="36" y="99"/>
                  </a:cubicBezTo>
                  <a:cubicBezTo>
                    <a:pt x="37" y="100"/>
                    <a:pt x="37" y="101"/>
                    <a:pt x="37" y="102"/>
                  </a:cubicBezTo>
                  <a:cubicBezTo>
                    <a:pt x="37" y="103"/>
                    <a:pt x="38" y="103"/>
                    <a:pt x="38" y="103"/>
                  </a:cubicBezTo>
                  <a:lnTo>
                    <a:pt x="0" y="107"/>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96"/>
            <p:cNvSpPr>
              <a:spLocks/>
            </p:cNvSpPr>
            <p:nvPr/>
          </p:nvSpPr>
          <p:spPr bwMode="auto">
            <a:xfrm>
              <a:off x="4835525" y="6443664"/>
              <a:ext cx="358775" cy="419100"/>
            </a:xfrm>
            <a:custGeom>
              <a:avLst/>
              <a:gdLst>
                <a:gd name="T0" fmla="*/ 0 w 86"/>
                <a:gd name="T1" fmla="*/ 92 h 95"/>
                <a:gd name="T2" fmla="*/ 0 w 86"/>
                <a:gd name="T3" fmla="*/ 90 h 95"/>
                <a:gd name="T4" fmla="*/ 1 w 86"/>
                <a:gd name="T5" fmla="*/ 86 h 95"/>
                <a:gd name="T6" fmla="*/ 6 w 86"/>
                <a:gd name="T7" fmla="*/ 71 h 95"/>
                <a:gd name="T8" fmla="*/ 29 w 86"/>
                <a:gd name="T9" fmla="*/ 30 h 95"/>
                <a:gd name="T10" fmla="*/ 38 w 86"/>
                <a:gd name="T11" fmla="*/ 21 h 95"/>
                <a:gd name="T12" fmla="*/ 48 w 86"/>
                <a:gd name="T13" fmla="*/ 14 h 95"/>
                <a:gd name="T14" fmla="*/ 53 w 86"/>
                <a:gd name="T15" fmla="*/ 11 h 95"/>
                <a:gd name="T16" fmla="*/ 58 w 86"/>
                <a:gd name="T17" fmla="*/ 8 h 95"/>
                <a:gd name="T18" fmla="*/ 67 w 86"/>
                <a:gd name="T19" fmla="*/ 4 h 95"/>
                <a:gd name="T20" fmla="*/ 75 w 86"/>
                <a:gd name="T21" fmla="*/ 2 h 95"/>
                <a:gd name="T22" fmla="*/ 81 w 86"/>
                <a:gd name="T23" fmla="*/ 1 h 95"/>
                <a:gd name="T24" fmla="*/ 86 w 86"/>
                <a:gd name="T25" fmla="*/ 0 h 95"/>
                <a:gd name="T26" fmla="*/ 81 w 86"/>
                <a:gd name="T27" fmla="*/ 2 h 95"/>
                <a:gd name="T28" fmla="*/ 76 w 86"/>
                <a:gd name="T29" fmla="*/ 5 h 95"/>
                <a:gd name="T30" fmla="*/ 69 w 86"/>
                <a:gd name="T31" fmla="*/ 9 h 95"/>
                <a:gd name="T32" fmla="*/ 62 w 86"/>
                <a:gd name="T33" fmla="*/ 14 h 95"/>
                <a:gd name="T34" fmla="*/ 58 w 86"/>
                <a:gd name="T35" fmla="*/ 18 h 95"/>
                <a:gd name="T36" fmla="*/ 54 w 86"/>
                <a:gd name="T37" fmla="*/ 21 h 95"/>
                <a:gd name="T38" fmla="*/ 48 w 86"/>
                <a:gd name="T39" fmla="*/ 30 h 95"/>
                <a:gd name="T40" fmla="*/ 43 w 86"/>
                <a:gd name="T41" fmla="*/ 39 h 95"/>
                <a:gd name="T42" fmla="*/ 32 w 86"/>
                <a:gd name="T43" fmla="*/ 77 h 95"/>
                <a:gd name="T44" fmla="*/ 31 w 86"/>
                <a:gd name="T45" fmla="*/ 90 h 95"/>
                <a:gd name="T46" fmla="*/ 31 w 86"/>
                <a:gd name="T47" fmla="*/ 94 h 95"/>
                <a:gd name="T48" fmla="*/ 31 w 86"/>
                <a:gd name="T49" fmla="*/ 95 h 95"/>
                <a:gd name="T50" fmla="*/ 0 w 86"/>
                <a:gd name="T51"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0" y="92"/>
                  </a:moveTo>
                  <a:cubicBezTo>
                    <a:pt x="0" y="92"/>
                    <a:pt x="0" y="92"/>
                    <a:pt x="0" y="90"/>
                  </a:cubicBezTo>
                  <a:cubicBezTo>
                    <a:pt x="0" y="89"/>
                    <a:pt x="1" y="88"/>
                    <a:pt x="1" y="86"/>
                  </a:cubicBezTo>
                  <a:cubicBezTo>
                    <a:pt x="2" y="82"/>
                    <a:pt x="4" y="77"/>
                    <a:pt x="6" y="71"/>
                  </a:cubicBezTo>
                  <a:cubicBezTo>
                    <a:pt x="11" y="59"/>
                    <a:pt x="18" y="43"/>
                    <a:pt x="29" y="30"/>
                  </a:cubicBezTo>
                  <a:cubicBezTo>
                    <a:pt x="32" y="27"/>
                    <a:pt x="35" y="24"/>
                    <a:pt x="38" y="21"/>
                  </a:cubicBezTo>
                  <a:cubicBezTo>
                    <a:pt x="41" y="19"/>
                    <a:pt x="45" y="16"/>
                    <a:pt x="48" y="14"/>
                  </a:cubicBezTo>
                  <a:cubicBezTo>
                    <a:pt x="49" y="13"/>
                    <a:pt x="51" y="12"/>
                    <a:pt x="53" y="11"/>
                  </a:cubicBezTo>
                  <a:cubicBezTo>
                    <a:pt x="54" y="10"/>
                    <a:pt x="56" y="9"/>
                    <a:pt x="58" y="8"/>
                  </a:cubicBezTo>
                  <a:cubicBezTo>
                    <a:pt x="61" y="7"/>
                    <a:pt x="64" y="5"/>
                    <a:pt x="67" y="4"/>
                  </a:cubicBezTo>
                  <a:cubicBezTo>
                    <a:pt x="70" y="3"/>
                    <a:pt x="72" y="3"/>
                    <a:pt x="75" y="2"/>
                  </a:cubicBezTo>
                  <a:cubicBezTo>
                    <a:pt x="77" y="2"/>
                    <a:pt x="79" y="1"/>
                    <a:pt x="81" y="1"/>
                  </a:cubicBezTo>
                  <a:cubicBezTo>
                    <a:pt x="84" y="0"/>
                    <a:pt x="86" y="0"/>
                    <a:pt x="86" y="0"/>
                  </a:cubicBezTo>
                  <a:cubicBezTo>
                    <a:pt x="86" y="0"/>
                    <a:pt x="84" y="1"/>
                    <a:pt x="81" y="2"/>
                  </a:cubicBezTo>
                  <a:cubicBezTo>
                    <a:pt x="80" y="3"/>
                    <a:pt x="78" y="4"/>
                    <a:pt x="76" y="5"/>
                  </a:cubicBezTo>
                  <a:cubicBezTo>
                    <a:pt x="74" y="6"/>
                    <a:pt x="71" y="7"/>
                    <a:pt x="69" y="9"/>
                  </a:cubicBezTo>
                  <a:cubicBezTo>
                    <a:pt x="66" y="10"/>
                    <a:pt x="64" y="12"/>
                    <a:pt x="62" y="14"/>
                  </a:cubicBezTo>
                  <a:cubicBezTo>
                    <a:pt x="60" y="15"/>
                    <a:pt x="59" y="17"/>
                    <a:pt x="58" y="18"/>
                  </a:cubicBezTo>
                  <a:cubicBezTo>
                    <a:pt x="57" y="19"/>
                    <a:pt x="56" y="20"/>
                    <a:pt x="54" y="21"/>
                  </a:cubicBezTo>
                  <a:cubicBezTo>
                    <a:pt x="52" y="24"/>
                    <a:pt x="50" y="27"/>
                    <a:pt x="48" y="30"/>
                  </a:cubicBezTo>
                  <a:cubicBezTo>
                    <a:pt x="46" y="33"/>
                    <a:pt x="44" y="36"/>
                    <a:pt x="43" y="39"/>
                  </a:cubicBezTo>
                  <a:cubicBezTo>
                    <a:pt x="36" y="52"/>
                    <a:pt x="33" y="67"/>
                    <a:pt x="32" y="77"/>
                  </a:cubicBezTo>
                  <a:cubicBezTo>
                    <a:pt x="31" y="83"/>
                    <a:pt x="31" y="87"/>
                    <a:pt x="31" y="90"/>
                  </a:cubicBezTo>
                  <a:cubicBezTo>
                    <a:pt x="31" y="92"/>
                    <a:pt x="31" y="93"/>
                    <a:pt x="31" y="94"/>
                  </a:cubicBezTo>
                  <a:cubicBezTo>
                    <a:pt x="31" y="94"/>
                    <a:pt x="31" y="95"/>
                    <a:pt x="31" y="95"/>
                  </a:cubicBezTo>
                  <a:lnTo>
                    <a:pt x="0" y="92"/>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97"/>
            <p:cNvSpPr>
              <a:spLocks/>
            </p:cNvSpPr>
            <p:nvPr/>
          </p:nvSpPr>
          <p:spPr bwMode="auto">
            <a:xfrm>
              <a:off x="4640263" y="6443664"/>
              <a:ext cx="358775" cy="419100"/>
            </a:xfrm>
            <a:custGeom>
              <a:avLst/>
              <a:gdLst>
                <a:gd name="T0" fmla="*/ 55 w 86"/>
                <a:gd name="T1" fmla="*/ 95 h 95"/>
                <a:gd name="T2" fmla="*/ 55 w 86"/>
                <a:gd name="T3" fmla="*/ 94 h 95"/>
                <a:gd name="T4" fmla="*/ 55 w 86"/>
                <a:gd name="T5" fmla="*/ 90 h 95"/>
                <a:gd name="T6" fmla="*/ 54 w 86"/>
                <a:gd name="T7" fmla="*/ 77 h 95"/>
                <a:gd name="T8" fmla="*/ 43 w 86"/>
                <a:gd name="T9" fmla="*/ 39 h 95"/>
                <a:gd name="T10" fmla="*/ 38 w 86"/>
                <a:gd name="T11" fmla="*/ 30 h 95"/>
                <a:gd name="T12" fmla="*/ 32 w 86"/>
                <a:gd name="T13" fmla="*/ 21 h 95"/>
                <a:gd name="T14" fmla="*/ 28 w 86"/>
                <a:gd name="T15" fmla="*/ 18 h 95"/>
                <a:gd name="T16" fmla="*/ 24 w 86"/>
                <a:gd name="T17" fmla="*/ 14 h 95"/>
                <a:gd name="T18" fmla="*/ 17 w 86"/>
                <a:gd name="T19" fmla="*/ 9 h 95"/>
                <a:gd name="T20" fmla="*/ 10 w 86"/>
                <a:gd name="T21" fmla="*/ 5 h 95"/>
                <a:gd name="T22" fmla="*/ 5 w 86"/>
                <a:gd name="T23" fmla="*/ 2 h 95"/>
                <a:gd name="T24" fmla="*/ 0 w 86"/>
                <a:gd name="T25" fmla="*/ 0 h 95"/>
                <a:gd name="T26" fmla="*/ 5 w 86"/>
                <a:gd name="T27" fmla="*/ 1 h 95"/>
                <a:gd name="T28" fmla="*/ 11 w 86"/>
                <a:gd name="T29" fmla="*/ 2 h 95"/>
                <a:gd name="T30" fmla="*/ 19 w 86"/>
                <a:gd name="T31" fmla="*/ 4 h 95"/>
                <a:gd name="T32" fmla="*/ 28 w 86"/>
                <a:gd name="T33" fmla="*/ 8 h 95"/>
                <a:gd name="T34" fmla="*/ 33 w 86"/>
                <a:gd name="T35" fmla="*/ 11 h 95"/>
                <a:gd name="T36" fmla="*/ 38 w 86"/>
                <a:gd name="T37" fmla="*/ 14 h 95"/>
                <a:gd name="T38" fmla="*/ 48 w 86"/>
                <a:gd name="T39" fmla="*/ 21 h 95"/>
                <a:gd name="T40" fmla="*/ 57 w 86"/>
                <a:gd name="T41" fmla="*/ 30 h 95"/>
                <a:gd name="T42" fmla="*/ 80 w 86"/>
                <a:gd name="T43" fmla="*/ 71 h 95"/>
                <a:gd name="T44" fmla="*/ 85 w 86"/>
                <a:gd name="T45" fmla="*/ 86 h 95"/>
                <a:gd name="T46" fmla="*/ 86 w 86"/>
                <a:gd name="T47" fmla="*/ 90 h 95"/>
                <a:gd name="T48" fmla="*/ 86 w 86"/>
                <a:gd name="T49" fmla="*/ 92 h 95"/>
                <a:gd name="T50" fmla="*/ 55 w 86"/>
                <a:gd name="T5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55" y="95"/>
                  </a:moveTo>
                  <a:cubicBezTo>
                    <a:pt x="55" y="95"/>
                    <a:pt x="55" y="94"/>
                    <a:pt x="55" y="94"/>
                  </a:cubicBezTo>
                  <a:cubicBezTo>
                    <a:pt x="55" y="93"/>
                    <a:pt x="55" y="92"/>
                    <a:pt x="55" y="90"/>
                  </a:cubicBezTo>
                  <a:cubicBezTo>
                    <a:pt x="55" y="87"/>
                    <a:pt x="55" y="83"/>
                    <a:pt x="54" y="77"/>
                  </a:cubicBezTo>
                  <a:cubicBezTo>
                    <a:pt x="53" y="67"/>
                    <a:pt x="50" y="52"/>
                    <a:pt x="43" y="39"/>
                  </a:cubicBezTo>
                  <a:cubicBezTo>
                    <a:pt x="42" y="36"/>
                    <a:pt x="40" y="33"/>
                    <a:pt x="38" y="30"/>
                  </a:cubicBezTo>
                  <a:cubicBezTo>
                    <a:pt x="36" y="27"/>
                    <a:pt x="34" y="24"/>
                    <a:pt x="32" y="21"/>
                  </a:cubicBezTo>
                  <a:cubicBezTo>
                    <a:pt x="30" y="20"/>
                    <a:pt x="29" y="19"/>
                    <a:pt x="28" y="18"/>
                  </a:cubicBezTo>
                  <a:cubicBezTo>
                    <a:pt x="27" y="17"/>
                    <a:pt x="26" y="15"/>
                    <a:pt x="24" y="14"/>
                  </a:cubicBezTo>
                  <a:cubicBezTo>
                    <a:pt x="22" y="12"/>
                    <a:pt x="19" y="10"/>
                    <a:pt x="17" y="9"/>
                  </a:cubicBezTo>
                  <a:cubicBezTo>
                    <a:pt x="15" y="7"/>
                    <a:pt x="12" y="6"/>
                    <a:pt x="10" y="5"/>
                  </a:cubicBezTo>
                  <a:cubicBezTo>
                    <a:pt x="8" y="4"/>
                    <a:pt x="6" y="3"/>
                    <a:pt x="5" y="2"/>
                  </a:cubicBezTo>
                  <a:cubicBezTo>
                    <a:pt x="2" y="1"/>
                    <a:pt x="0" y="0"/>
                    <a:pt x="0" y="0"/>
                  </a:cubicBezTo>
                  <a:cubicBezTo>
                    <a:pt x="0" y="0"/>
                    <a:pt x="2" y="0"/>
                    <a:pt x="5" y="1"/>
                  </a:cubicBezTo>
                  <a:cubicBezTo>
                    <a:pt x="7" y="1"/>
                    <a:pt x="9" y="2"/>
                    <a:pt x="11" y="2"/>
                  </a:cubicBezTo>
                  <a:cubicBezTo>
                    <a:pt x="14" y="3"/>
                    <a:pt x="16" y="3"/>
                    <a:pt x="19" y="4"/>
                  </a:cubicBezTo>
                  <a:cubicBezTo>
                    <a:pt x="22" y="5"/>
                    <a:pt x="25" y="7"/>
                    <a:pt x="28" y="8"/>
                  </a:cubicBezTo>
                  <a:cubicBezTo>
                    <a:pt x="30" y="9"/>
                    <a:pt x="32" y="10"/>
                    <a:pt x="33" y="11"/>
                  </a:cubicBezTo>
                  <a:cubicBezTo>
                    <a:pt x="35" y="12"/>
                    <a:pt x="36" y="13"/>
                    <a:pt x="38" y="14"/>
                  </a:cubicBezTo>
                  <a:cubicBezTo>
                    <a:pt x="41" y="16"/>
                    <a:pt x="45" y="19"/>
                    <a:pt x="48" y="21"/>
                  </a:cubicBezTo>
                  <a:cubicBezTo>
                    <a:pt x="51" y="24"/>
                    <a:pt x="54" y="27"/>
                    <a:pt x="57" y="30"/>
                  </a:cubicBezTo>
                  <a:cubicBezTo>
                    <a:pt x="68" y="43"/>
                    <a:pt x="75" y="59"/>
                    <a:pt x="80" y="71"/>
                  </a:cubicBezTo>
                  <a:cubicBezTo>
                    <a:pt x="82" y="77"/>
                    <a:pt x="84" y="82"/>
                    <a:pt x="85" y="86"/>
                  </a:cubicBezTo>
                  <a:cubicBezTo>
                    <a:pt x="85" y="88"/>
                    <a:pt x="86" y="89"/>
                    <a:pt x="86" y="90"/>
                  </a:cubicBezTo>
                  <a:cubicBezTo>
                    <a:pt x="86" y="92"/>
                    <a:pt x="86" y="92"/>
                    <a:pt x="86" y="92"/>
                  </a:cubicBezTo>
                  <a:lnTo>
                    <a:pt x="55" y="95"/>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98"/>
            <p:cNvSpPr>
              <a:spLocks/>
            </p:cNvSpPr>
            <p:nvPr/>
          </p:nvSpPr>
          <p:spPr bwMode="auto">
            <a:xfrm>
              <a:off x="4852988" y="6624639"/>
              <a:ext cx="366713" cy="238125"/>
            </a:xfrm>
            <a:custGeom>
              <a:avLst/>
              <a:gdLst>
                <a:gd name="T0" fmla="*/ 0 w 88"/>
                <a:gd name="T1" fmla="*/ 48 h 54"/>
                <a:gd name="T2" fmla="*/ 0 w 88"/>
                <a:gd name="T3" fmla="*/ 47 h 54"/>
                <a:gd name="T4" fmla="*/ 1 w 88"/>
                <a:gd name="T5" fmla="*/ 45 h 54"/>
                <a:gd name="T6" fmla="*/ 2 w 88"/>
                <a:gd name="T7" fmla="*/ 43 h 54"/>
                <a:gd name="T8" fmla="*/ 4 w 88"/>
                <a:gd name="T9" fmla="*/ 37 h 54"/>
                <a:gd name="T10" fmla="*/ 8 w 88"/>
                <a:gd name="T11" fmla="*/ 31 h 54"/>
                <a:gd name="T12" fmla="*/ 14 w 88"/>
                <a:gd name="T13" fmla="*/ 24 h 54"/>
                <a:gd name="T14" fmla="*/ 21 w 88"/>
                <a:gd name="T15" fmla="*/ 17 h 54"/>
                <a:gd name="T16" fmla="*/ 25 w 88"/>
                <a:gd name="T17" fmla="*/ 14 h 54"/>
                <a:gd name="T18" fmla="*/ 29 w 88"/>
                <a:gd name="T19" fmla="*/ 11 h 54"/>
                <a:gd name="T20" fmla="*/ 38 w 88"/>
                <a:gd name="T21" fmla="*/ 6 h 54"/>
                <a:gd name="T22" fmla="*/ 47 w 88"/>
                <a:gd name="T23" fmla="*/ 3 h 54"/>
                <a:gd name="T24" fmla="*/ 56 w 88"/>
                <a:gd name="T25" fmla="*/ 1 h 54"/>
                <a:gd name="T26" fmla="*/ 65 w 88"/>
                <a:gd name="T27" fmla="*/ 0 h 54"/>
                <a:gd name="T28" fmla="*/ 73 w 88"/>
                <a:gd name="T29" fmla="*/ 0 h 54"/>
                <a:gd name="T30" fmla="*/ 76 w 88"/>
                <a:gd name="T31" fmla="*/ 0 h 54"/>
                <a:gd name="T32" fmla="*/ 79 w 88"/>
                <a:gd name="T33" fmla="*/ 0 h 54"/>
                <a:gd name="T34" fmla="*/ 84 w 88"/>
                <a:gd name="T35" fmla="*/ 1 h 54"/>
                <a:gd name="T36" fmla="*/ 88 w 88"/>
                <a:gd name="T37" fmla="*/ 1 h 54"/>
                <a:gd name="T38" fmla="*/ 84 w 88"/>
                <a:gd name="T39" fmla="*/ 2 h 54"/>
                <a:gd name="T40" fmla="*/ 79 w 88"/>
                <a:gd name="T41" fmla="*/ 3 h 54"/>
                <a:gd name="T42" fmla="*/ 76 w 88"/>
                <a:gd name="T43" fmla="*/ 4 h 54"/>
                <a:gd name="T44" fmla="*/ 73 w 88"/>
                <a:gd name="T45" fmla="*/ 5 h 54"/>
                <a:gd name="T46" fmla="*/ 67 w 88"/>
                <a:gd name="T47" fmla="*/ 7 h 54"/>
                <a:gd name="T48" fmla="*/ 60 w 88"/>
                <a:gd name="T49" fmla="*/ 10 h 54"/>
                <a:gd name="T50" fmla="*/ 53 w 88"/>
                <a:gd name="T51" fmla="*/ 15 h 54"/>
                <a:gd name="T52" fmla="*/ 46 w 88"/>
                <a:gd name="T53" fmla="*/ 20 h 54"/>
                <a:gd name="T54" fmla="*/ 41 w 88"/>
                <a:gd name="T55" fmla="*/ 25 h 54"/>
                <a:gd name="T56" fmla="*/ 39 w 88"/>
                <a:gd name="T57" fmla="*/ 28 h 54"/>
                <a:gd name="T58" fmla="*/ 37 w 88"/>
                <a:gd name="T59" fmla="*/ 32 h 54"/>
                <a:gd name="T60" fmla="*/ 34 w 88"/>
                <a:gd name="T61" fmla="*/ 37 h 54"/>
                <a:gd name="T62" fmla="*/ 32 w 88"/>
                <a:gd name="T63" fmla="*/ 43 h 54"/>
                <a:gd name="T64" fmla="*/ 31 w 88"/>
                <a:gd name="T65" fmla="*/ 48 h 54"/>
                <a:gd name="T66" fmla="*/ 31 w 88"/>
                <a:gd name="T67" fmla="*/ 51 h 54"/>
                <a:gd name="T68" fmla="*/ 31 w 88"/>
                <a:gd name="T69" fmla="*/ 53 h 54"/>
                <a:gd name="T70" fmla="*/ 31 w 88"/>
                <a:gd name="T71" fmla="*/ 53 h 54"/>
                <a:gd name="T72" fmla="*/ 31 w 88"/>
                <a:gd name="T73" fmla="*/ 54 h 54"/>
                <a:gd name="T74" fmla="*/ 0 w 88"/>
                <a:gd name="T7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0" y="48"/>
                  </a:moveTo>
                  <a:cubicBezTo>
                    <a:pt x="0" y="48"/>
                    <a:pt x="0" y="48"/>
                    <a:pt x="0" y="47"/>
                  </a:cubicBezTo>
                  <a:cubicBezTo>
                    <a:pt x="0" y="46"/>
                    <a:pt x="1" y="46"/>
                    <a:pt x="1" y="45"/>
                  </a:cubicBezTo>
                  <a:cubicBezTo>
                    <a:pt x="1" y="44"/>
                    <a:pt x="1" y="44"/>
                    <a:pt x="2" y="43"/>
                  </a:cubicBezTo>
                  <a:cubicBezTo>
                    <a:pt x="2" y="41"/>
                    <a:pt x="3" y="40"/>
                    <a:pt x="4" y="37"/>
                  </a:cubicBezTo>
                  <a:cubicBezTo>
                    <a:pt x="5" y="36"/>
                    <a:pt x="7" y="33"/>
                    <a:pt x="8" y="31"/>
                  </a:cubicBezTo>
                  <a:cubicBezTo>
                    <a:pt x="10" y="29"/>
                    <a:pt x="12" y="26"/>
                    <a:pt x="14" y="24"/>
                  </a:cubicBezTo>
                  <a:cubicBezTo>
                    <a:pt x="16" y="22"/>
                    <a:pt x="18" y="19"/>
                    <a:pt x="21" y="17"/>
                  </a:cubicBezTo>
                  <a:cubicBezTo>
                    <a:pt x="22" y="16"/>
                    <a:pt x="23" y="15"/>
                    <a:pt x="25" y="14"/>
                  </a:cubicBezTo>
                  <a:cubicBezTo>
                    <a:pt x="26" y="13"/>
                    <a:pt x="27" y="12"/>
                    <a:pt x="29" y="11"/>
                  </a:cubicBezTo>
                  <a:cubicBezTo>
                    <a:pt x="32" y="9"/>
                    <a:pt x="35" y="8"/>
                    <a:pt x="38" y="6"/>
                  </a:cubicBezTo>
                  <a:cubicBezTo>
                    <a:pt x="41" y="5"/>
                    <a:pt x="44" y="4"/>
                    <a:pt x="47" y="3"/>
                  </a:cubicBezTo>
                  <a:cubicBezTo>
                    <a:pt x="50" y="2"/>
                    <a:pt x="53" y="1"/>
                    <a:pt x="56" y="1"/>
                  </a:cubicBezTo>
                  <a:cubicBezTo>
                    <a:pt x="59" y="1"/>
                    <a:pt x="62" y="0"/>
                    <a:pt x="65" y="0"/>
                  </a:cubicBezTo>
                  <a:cubicBezTo>
                    <a:pt x="68" y="0"/>
                    <a:pt x="70" y="0"/>
                    <a:pt x="73" y="0"/>
                  </a:cubicBezTo>
                  <a:cubicBezTo>
                    <a:pt x="74" y="0"/>
                    <a:pt x="75" y="0"/>
                    <a:pt x="76" y="0"/>
                  </a:cubicBezTo>
                  <a:cubicBezTo>
                    <a:pt x="77" y="0"/>
                    <a:pt x="78" y="0"/>
                    <a:pt x="79" y="0"/>
                  </a:cubicBezTo>
                  <a:cubicBezTo>
                    <a:pt x="81" y="1"/>
                    <a:pt x="82" y="1"/>
                    <a:pt x="84" y="1"/>
                  </a:cubicBezTo>
                  <a:cubicBezTo>
                    <a:pt x="86" y="1"/>
                    <a:pt x="88" y="1"/>
                    <a:pt x="88" y="1"/>
                  </a:cubicBezTo>
                  <a:cubicBezTo>
                    <a:pt x="88" y="1"/>
                    <a:pt x="86" y="2"/>
                    <a:pt x="84" y="2"/>
                  </a:cubicBezTo>
                  <a:cubicBezTo>
                    <a:pt x="82" y="3"/>
                    <a:pt x="81" y="3"/>
                    <a:pt x="79" y="3"/>
                  </a:cubicBezTo>
                  <a:cubicBezTo>
                    <a:pt x="78" y="3"/>
                    <a:pt x="77" y="4"/>
                    <a:pt x="76" y="4"/>
                  </a:cubicBezTo>
                  <a:cubicBezTo>
                    <a:pt x="75" y="4"/>
                    <a:pt x="74" y="5"/>
                    <a:pt x="73" y="5"/>
                  </a:cubicBezTo>
                  <a:cubicBezTo>
                    <a:pt x="71" y="6"/>
                    <a:pt x="69" y="6"/>
                    <a:pt x="67" y="7"/>
                  </a:cubicBezTo>
                  <a:cubicBezTo>
                    <a:pt x="64" y="8"/>
                    <a:pt x="62" y="9"/>
                    <a:pt x="60" y="10"/>
                  </a:cubicBezTo>
                  <a:cubicBezTo>
                    <a:pt x="57" y="12"/>
                    <a:pt x="55" y="13"/>
                    <a:pt x="53" y="15"/>
                  </a:cubicBezTo>
                  <a:cubicBezTo>
                    <a:pt x="50" y="16"/>
                    <a:pt x="48" y="18"/>
                    <a:pt x="46" y="20"/>
                  </a:cubicBezTo>
                  <a:cubicBezTo>
                    <a:pt x="45" y="22"/>
                    <a:pt x="43" y="23"/>
                    <a:pt x="41" y="25"/>
                  </a:cubicBezTo>
                  <a:cubicBezTo>
                    <a:pt x="40" y="26"/>
                    <a:pt x="40" y="27"/>
                    <a:pt x="39" y="28"/>
                  </a:cubicBezTo>
                  <a:cubicBezTo>
                    <a:pt x="38" y="29"/>
                    <a:pt x="38" y="31"/>
                    <a:pt x="37" y="32"/>
                  </a:cubicBezTo>
                  <a:cubicBezTo>
                    <a:pt x="36" y="33"/>
                    <a:pt x="35" y="36"/>
                    <a:pt x="34" y="37"/>
                  </a:cubicBezTo>
                  <a:cubicBezTo>
                    <a:pt x="33" y="40"/>
                    <a:pt x="33" y="41"/>
                    <a:pt x="32" y="43"/>
                  </a:cubicBezTo>
                  <a:cubicBezTo>
                    <a:pt x="32" y="45"/>
                    <a:pt x="31" y="46"/>
                    <a:pt x="31" y="48"/>
                  </a:cubicBezTo>
                  <a:cubicBezTo>
                    <a:pt x="31" y="49"/>
                    <a:pt x="31" y="50"/>
                    <a:pt x="31" y="51"/>
                  </a:cubicBezTo>
                  <a:cubicBezTo>
                    <a:pt x="31" y="52"/>
                    <a:pt x="31" y="52"/>
                    <a:pt x="31" y="53"/>
                  </a:cubicBezTo>
                  <a:cubicBezTo>
                    <a:pt x="31" y="53"/>
                    <a:pt x="31" y="53"/>
                    <a:pt x="31" y="53"/>
                  </a:cubicBezTo>
                  <a:cubicBezTo>
                    <a:pt x="31" y="54"/>
                    <a:pt x="31" y="54"/>
                    <a:pt x="31" y="54"/>
                  </a:cubicBezTo>
                  <a:lnTo>
                    <a:pt x="0" y="48"/>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99"/>
            <p:cNvSpPr>
              <a:spLocks/>
            </p:cNvSpPr>
            <p:nvPr/>
          </p:nvSpPr>
          <p:spPr bwMode="auto">
            <a:xfrm>
              <a:off x="4602163" y="6624639"/>
              <a:ext cx="366713" cy="238125"/>
            </a:xfrm>
            <a:custGeom>
              <a:avLst/>
              <a:gdLst>
                <a:gd name="T0" fmla="*/ 57 w 88"/>
                <a:gd name="T1" fmla="*/ 54 h 54"/>
                <a:gd name="T2" fmla="*/ 57 w 88"/>
                <a:gd name="T3" fmla="*/ 53 h 54"/>
                <a:gd name="T4" fmla="*/ 57 w 88"/>
                <a:gd name="T5" fmla="*/ 53 h 54"/>
                <a:gd name="T6" fmla="*/ 57 w 88"/>
                <a:gd name="T7" fmla="*/ 51 h 54"/>
                <a:gd name="T8" fmla="*/ 57 w 88"/>
                <a:gd name="T9" fmla="*/ 48 h 54"/>
                <a:gd name="T10" fmla="*/ 56 w 88"/>
                <a:gd name="T11" fmla="*/ 43 h 54"/>
                <a:gd name="T12" fmla="*/ 54 w 88"/>
                <a:gd name="T13" fmla="*/ 37 h 54"/>
                <a:gd name="T14" fmla="*/ 51 w 88"/>
                <a:gd name="T15" fmla="*/ 32 h 54"/>
                <a:gd name="T16" fmla="*/ 49 w 88"/>
                <a:gd name="T17" fmla="*/ 28 h 54"/>
                <a:gd name="T18" fmla="*/ 47 w 88"/>
                <a:gd name="T19" fmla="*/ 25 h 54"/>
                <a:gd name="T20" fmla="*/ 42 w 88"/>
                <a:gd name="T21" fmla="*/ 20 h 54"/>
                <a:gd name="T22" fmla="*/ 36 w 88"/>
                <a:gd name="T23" fmla="*/ 15 h 54"/>
                <a:gd name="T24" fmla="*/ 29 w 88"/>
                <a:gd name="T25" fmla="*/ 10 h 54"/>
                <a:gd name="T26" fmla="*/ 22 w 88"/>
                <a:gd name="T27" fmla="*/ 7 h 54"/>
                <a:gd name="T28" fmla="*/ 15 w 88"/>
                <a:gd name="T29" fmla="*/ 5 h 54"/>
                <a:gd name="T30" fmla="*/ 12 w 88"/>
                <a:gd name="T31" fmla="*/ 4 h 54"/>
                <a:gd name="T32" fmla="*/ 9 w 88"/>
                <a:gd name="T33" fmla="*/ 3 h 54"/>
                <a:gd name="T34" fmla="*/ 4 w 88"/>
                <a:gd name="T35" fmla="*/ 2 h 54"/>
                <a:gd name="T36" fmla="*/ 0 w 88"/>
                <a:gd name="T37" fmla="*/ 1 h 54"/>
                <a:gd name="T38" fmla="*/ 4 w 88"/>
                <a:gd name="T39" fmla="*/ 1 h 54"/>
                <a:gd name="T40" fmla="*/ 9 w 88"/>
                <a:gd name="T41" fmla="*/ 0 h 54"/>
                <a:gd name="T42" fmla="*/ 12 w 88"/>
                <a:gd name="T43" fmla="*/ 0 h 54"/>
                <a:gd name="T44" fmla="*/ 16 w 88"/>
                <a:gd name="T45" fmla="*/ 0 h 54"/>
                <a:gd name="T46" fmla="*/ 23 w 88"/>
                <a:gd name="T47" fmla="*/ 0 h 54"/>
                <a:gd name="T48" fmla="*/ 32 w 88"/>
                <a:gd name="T49" fmla="*/ 1 h 54"/>
                <a:gd name="T50" fmla="*/ 41 w 88"/>
                <a:gd name="T51" fmla="*/ 3 h 54"/>
                <a:gd name="T52" fmla="*/ 50 w 88"/>
                <a:gd name="T53" fmla="*/ 6 h 54"/>
                <a:gd name="T54" fmla="*/ 59 w 88"/>
                <a:gd name="T55" fmla="*/ 11 h 54"/>
                <a:gd name="T56" fmla="*/ 64 w 88"/>
                <a:gd name="T57" fmla="*/ 14 h 54"/>
                <a:gd name="T58" fmla="*/ 67 w 88"/>
                <a:gd name="T59" fmla="*/ 17 h 54"/>
                <a:gd name="T60" fmla="*/ 74 w 88"/>
                <a:gd name="T61" fmla="*/ 24 h 54"/>
                <a:gd name="T62" fmla="*/ 80 w 88"/>
                <a:gd name="T63" fmla="*/ 31 h 54"/>
                <a:gd name="T64" fmla="*/ 84 w 88"/>
                <a:gd name="T65" fmla="*/ 38 h 54"/>
                <a:gd name="T66" fmla="*/ 86 w 88"/>
                <a:gd name="T67" fmla="*/ 43 h 54"/>
                <a:gd name="T68" fmla="*/ 87 w 88"/>
                <a:gd name="T69" fmla="*/ 45 h 54"/>
                <a:gd name="T70" fmla="*/ 88 w 88"/>
                <a:gd name="T71" fmla="*/ 47 h 54"/>
                <a:gd name="T72" fmla="*/ 88 w 88"/>
                <a:gd name="T73" fmla="*/ 48 h 54"/>
                <a:gd name="T74" fmla="*/ 57 w 88"/>
                <a:gd name="T7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57" y="54"/>
                  </a:moveTo>
                  <a:cubicBezTo>
                    <a:pt x="57" y="53"/>
                    <a:pt x="57" y="53"/>
                    <a:pt x="57" y="53"/>
                  </a:cubicBezTo>
                  <a:cubicBezTo>
                    <a:pt x="57" y="53"/>
                    <a:pt x="57" y="53"/>
                    <a:pt x="57" y="53"/>
                  </a:cubicBezTo>
                  <a:cubicBezTo>
                    <a:pt x="57" y="52"/>
                    <a:pt x="57" y="52"/>
                    <a:pt x="57" y="51"/>
                  </a:cubicBezTo>
                  <a:cubicBezTo>
                    <a:pt x="57" y="50"/>
                    <a:pt x="57" y="49"/>
                    <a:pt x="57" y="48"/>
                  </a:cubicBezTo>
                  <a:cubicBezTo>
                    <a:pt x="57" y="46"/>
                    <a:pt x="56" y="45"/>
                    <a:pt x="56" y="43"/>
                  </a:cubicBezTo>
                  <a:cubicBezTo>
                    <a:pt x="56" y="41"/>
                    <a:pt x="55" y="40"/>
                    <a:pt x="54" y="37"/>
                  </a:cubicBezTo>
                  <a:cubicBezTo>
                    <a:pt x="53" y="36"/>
                    <a:pt x="52" y="33"/>
                    <a:pt x="51" y="32"/>
                  </a:cubicBezTo>
                  <a:cubicBezTo>
                    <a:pt x="51" y="31"/>
                    <a:pt x="50" y="29"/>
                    <a:pt x="49" y="28"/>
                  </a:cubicBezTo>
                  <a:cubicBezTo>
                    <a:pt x="49" y="27"/>
                    <a:pt x="48" y="26"/>
                    <a:pt x="47" y="25"/>
                  </a:cubicBezTo>
                  <a:cubicBezTo>
                    <a:pt x="46" y="23"/>
                    <a:pt x="44" y="22"/>
                    <a:pt x="42" y="20"/>
                  </a:cubicBezTo>
                  <a:cubicBezTo>
                    <a:pt x="40" y="18"/>
                    <a:pt x="38" y="16"/>
                    <a:pt x="36" y="15"/>
                  </a:cubicBezTo>
                  <a:cubicBezTo>
                    <a:pt x="33" y="13"/>
                    <a:pt x="31" y="12"/>
                    <a:pt x="29" y="10"/>
                  </a:cubicBezTo>
                  <a:cubicBezTo>
                    <a:pt x="26" y="9"/>
                    <a:pt x="24" y="8"/>
                    <a:pt x="22" y="7"/>
                  </a:cubicBezTo>
                  <a:cubicBezTo>
                    <a:pt x="19" y="6"/>
                    <a:pt x="17" y="6"/>
                    <a:pt x="15" y="5"/>
                  </a:cubicBezTo>
                  <a:cubicBezTo>
                    <a:pt x="14" y="5"/>
                    <a:pt x="13" y="4"/>
                    <a:pt x="12" y="4"/>
                  </a:cubicBezTo>
                  <a:cubicBezTo>
                    <a:pt x="11" y="4"/>
                    <a:pt x="10" y="3"/>
                    <a:pt x="9" y="3"/>
                  </a:cubicBezTo>
                  <a:cubicBezTo>
                    <a:pt x="7" y="3"/>
                    <a:pt x="6" y="3"/>
                    <a:pt x="4" y="2"/>
                  </a:cubicBezTo>
                  <a:cubicBezTo>
                    <a:pt x="2" y="2"/>
                    <a:pt x="0" y="1"/>
                    <a:pt x="0" y="1"/>
                  </a:cubicBezTo>
                  <a:cubicBezTo>
                    <a:pt x="0" y="1"/>
                    <a:pt x="2" y="1"/>
                    <a:pt x="4" y="1"/>
                  </a:cubicBezTo>
                  <a:cubicBezTo>
                    <a:pt x="6" y="1"/>
                    <a:pt x="7" y="1"/>
                    <a:pt x="9" y="0"/>
                  </a:cubicBezTo>
                  <a:cubicBezTo>
                    <a:pt x="10" y="0"/>
                    <a:pt x="11" y="0"/>
                    <a:pt x="12" y="0"/>
                  </a:cubicBezTo>
                  <a:cubicBezTo>
                    <a:pt x="13" y="0"/>
                    <a:pt x="14" y="0"/>
                    <a:pt x="16" y="0"/>
                  </a:cubicBezTo>
                  <a:cubicBezTo>
                    <a:pt x="18" y="0"/>
                    <a:pt x="20" y="0"/>
                    <a:pt x="23" y="0"/>
                  </a:cubicBezTo>
                  <a:cubicBezTo>
                    <a:pt x="26" y="0"/>
                    <a:pt x="29" y="1"/>
                    <a:pt x="32" y="1"/>
                  </a:cubicBezTo>
                  <a:cubicBezTo>
                    <a:pt x="35" y="1"/>
                    <a:pt x="38" y="2"/>
                    <a:pt x="41" y="3"/>
                  </a:cubicBezTo>
                  <a:cubicBezTo>
                    <a:pt x="44" y="4"/>
                    <a:pt x="47" y="5"/>
                    <a:pt x="50" y="6"/>
                  </a:cubicBezTo>
                  <a:cubicBezTo>
                    <a:pt x="53" y="8"/>
                    <a:pt x="57" y="9"/>
                    <a:pt x="59" y="11"/>
                  </a:cubicBezTo>
                  <a:cubicBezTo>
                    <a:pt x="61" y="12"/>
                    <a:pt x="62" y="13"/>
                    <a:pt x="64" y="14"/>
                  </a:cubicBezTo>
                  <a:cubicBezTo>
                    <a:pt x="65" y="15"/>
                    <a:pt x="66" y="16"/>
                    <a:pt x="67" y="17"/>
                  </a:cubicBezTo>
                  <a:cubicBezTo>
                    <a:pt x="70" y="19"/>
                    <a:pt x="72" y="22"/>
                    <a:pt x="74" y="24"/>
                  </a:cubicBezTo>
                  <a:cubicBezTo>
                    <a:pt x="76" y="26"/>
                    <a:pt x="78" y="29"/>
                    <a:pt x="80" y="31"/>
                  </a:cubicBezTo>
                  <a:cubicBezTo>
                    <a:pt x="81" y="33"/>
                    <a:pt x="83" y="36"/>
                    <a:pt x="84" y="38"/>
                  </a:cubicBezTo>
                  <a:cubicBezTo>
                    <a:pt x="85" y="40"/>
                    <a:pt x="86" y="41"/>
                    <a:pt x="86" y="43"/>
                  </a:cubicBezTo>
                  <a:cubicBezTo>
                    <a:pt x="87" y="44"/>
                    <a:pt x="87" y="44"/>
                    <a:pt x="87" y="45"/>
                  </a:cubicBezTo>
                  <a:cubicBezTo>
                    <a:pt x="88" y="46"/>
                    <a:pt x="88" y="47"/>
                    <a:pt x="88" y="47"/>
                  </a:cubicBezTo>
                  <a:cubicBezTo>
                    <a:pt x="88" y="48"/>
                    <a:pt x="88" y="48"/>
                    <a:pt x="88" y="48"/>
                  </a:cubicBezTo>
                  <a:lnTo>
                    <a:pt x="57" y="54"/>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200"/>
            <p:cNvSpPr>
              <a:spLocks/>
            </p:cNvSpPr>
            <p:nvPr/>
          </p:nvSpPr>
          <p:spPr bwMode="auto">
            <a:xfrm>
              <a:off x="4848225" y="6399214"/>
              <a:ext cx="130175" cy="398463"/>
            </a:xfrm>
            <a:custGeom>
              <a:avLst/>
              <a:gdLst>
                <a:gd name="T0" fmla="*/ 0 w 31"/>
                <a:gd name="T1" fmla="*/ 90 h 90"/>
                <a:gd name="T2" fmla="*/ 0 w 31"/>
                <a:gd name="T3" fmla="*/ 86 h 90"/>
                <a:gd name="T4" fmla="*/ 1 w 31"/>
                <a:gd name="T5" fmla="*/ 75 h 90"/>
                <a:gd name="T6" fmla="*/ 3 w 31"/>
                <a:gd name="T7" fmla="*/ 59 h 90"/>
                <a:gd name="T8" fmla="*/ 7 w 31"/>
                <a:gd name="T9" fmla="*/ 42 h 90"/>
                <a:gd name="T10" fmla="*/ 9 w 31"/>
                <a:gd name="T11" fmla="*/ 34 h 90"/>
                <a:gd name="T12" fmla="*/ 12 w 31"/>
                <a:gd name="T13" fmla="*/ 25 h 90"/>
                <a:gd name="T14" fmla="*/ 13 w 31"/>
                <a:gd name="T15" fmla="*/ 21 h 90"/>
                <a:gd name="T16" fmla="*/ 15 w 31"/>
                <a:gd name="T17" fmla="*/ 18 h 90"/>
                <a:gd name="T18" fmla="*/ 18 w 31"/>
                <a:gd name="T19" fmla="*/ 11 h 90"/>
                <a:gd name="T20" fmla="*/ 22 w 31"/>
                <a:gd name="T21" fmla="*/ 6 h 90"/>
                <a:gd name="T22" fmla="*/ 25 w 31"/>
                <a:gd name="T23" fmla="*/ 3 h 90"/>
                <a:gd name="T24" fmla="*/ 28 w 31"/>
                <a:gd name="T25" fmla="*/ 0 h 90"/>
                <a:gd name="T26" fmla="*/ 26 w 31"/>
                <a:gd name="T27" fmla="*/ 4 h 90"/>
                <a:gd name="T28" fmla="*/ 24 w 31"/>
                <a:gd name="T29" fmla="*/ 8 h 90"/>
                <a:gd name="T30" fmla="*/ 23 w 31"/>
                <a:gd name="T31" fmla="*/ 13 h 90"/>
                <a:gd name="T32" fmla="*/ 22 w 31"/>
                <a:gd name="T33" fmla="*/ 20 h 90"/>
                <a:gd name="T34" fmla="*/ 22 w 31"/>
                <a:gd name="T35" fmla="*/ 27 h 90"/>
                <a:gd name="T36" fmla="*/ 22 w 31"/>
                <a:gd name="T37" fmla="*/ 35 h 90"/>
                <a:gd name="T38" fmla="*/ 22 w 31"/>
                <a:gd name="T39" fmla="*/ 43 h 90"/>
                <a:gd name="T40" fmla="*/ 28 w 31"/>
                <a:gd name="T41" fmla="*/ 73 h 90"/>
                <a:gd name="T42" fmla="*/ 30 w 31"/>
                <a:gd name="T43" fmla="*/ 83 h 90"/>
                <a:gd name="T44" fmla="*/ 31 w 31"/>
                <a:gd name="T45" fmla="*/ 86 h 90"/>
                <a:gd name="T46" fmla="*/ 0 w 31"/>
                <a:gd name="T4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90">
                  <a:moveTo>
                    <a:pt x="0" y="90"/>
                  </a:moveTo>
                  <a:cubicBezTo>
                    <a:pt x="0" y="90"/>
                    <a:pt x="0" y="88"/>
                    <a:pt x="0" y="86"/>
                  </a:cubicBezTo>
                  <a:cubicBezTo>
                    <a:pt x="0" y="83"/>
                    <a:pt x="0" y="79"/>
                    <a:pt x="1" y="75"/>
                  </a:cubicBezTo>
                  <a:cubicBezTo>
                    <a:pt x="1" y="70"/>
                    <a:pt x="2" y="65"/>
                    <a:pt x="3" y="59"/>
                  </a:cubicBezTo>
                  <a:cubicBezTo>
                    <a:pt x="4" y="54"/>
                    <a:pt x="5" y="48"/>
                    <a:pt x="7" y="42"/>
                  </a:cubicBezTo>
                  <a:cubicBezTo>
                    <a:pt x="7" y="39"/>
                    <a:pt x="8" y="36"/>
                    <a:pt x="9" y="34"/>
                  </a:cubicBezTo>
                  <a:cubicBezTo>
                    <a:pt x="10" y="31"/>
                    <a:pt x="11" y="28"/>
                    <a:pt x="12" y="25"/>
                  </a:cubicBezTo>
                  <a:cubicBezTo>
                    <a:pt x="12" y="24"/>
                    <a:pt x="13" y="23"/>
                    <a:pt x="13" y="21"/>
                  </a:cubicBezTo>
                  <a:cubicBezTo>
                    <a:pt x="14" y="20"/>
                    <a:pt x="14" y="19"/>
                    <a:pt x="15" y="18"/>
                  </a:cubicBezTo>
                  <a:cubicBezTo>
                    <a:pt x="16" y="15"/>
                    <a:pt x="17" y="13"/>
                    <a:pt x="18" y="11"/>
                  </a:cubicBezTo>
                  <a:cubicBezTo>
                    <a:pt x="19" y="9"/>
                    <a:pt x="21" y="8"/>
                    <a:pt x="22" y="6"/>
                  </a:cubicBezTo>
                  <a:cubicBezTo>
                    <a:pt x="23" y="5"/>
                    <a:pt x="24" y="4"/>
                    <a:pt x="25" y="3"/>
                  </a:cubicBezTo>
                  <a:cubicBezTo>
                    <a:pt x="27" y="1"/>
                    <a:pt x="28" y="0"/>
                    <a:pt x="28" y="0"/>
                  </a:cubicBezTo>
                  <a:cubicBezTo>
                    <a:pt x="28" y="0"/>
                    <a:pt x="27" y="2"/>
                    <a:pt x="26" y="4"/>
                  </a:cubicBezTo>
                  <a:cubicBezTo>
                    <a:pt x="26" y="5"/>
                    <a:pt x="25" y="6"/>
                    <a:pt x="24" y="8"/>
                  </a:cubicBezTo>
                  <a:cubicBezTo>
                    <a:pt x="24" y="9"/>
                    <a:pt x="23" y="11"/>
                    <a:pt x="23" y="13"/>
                  </a:cubicBezTo>
                  <a:cubicBezTo>
                    <a:pt x="23" y="15"/>
                    <a:pt x="22" y="17"/>
                    <a:pt x="22" y="20"/>
                  </a:cubicBezTo>
                  <a:cubicBezTo>
                    <a:pt x="22" y="22"/>
                    <a:pt x="22" y="25"/>
                    <a:pt x="22" y="27"/>
                  </a:cubicBezTo>
                  <a:cubicBezTo>
                    <a:pt x="21" y="30"/>
                    <a:pt x="22" y="33"/>
                    <a:pt x="22" y="35"/>
                  </a:cubicBezTo>
                  <a:cubicBezTo>
                    <a:pt x="22" y="38"/>
                    <a:pt x="22" y="41"/>
                    <a:pt x="22" y="43"/>
                  </a:cubicBezTo>
                  <a:cubicBezTo>
                    <a:pt x="23" y="54"/>
                    <a:pt x="26" y="65"/>
                    <a:pt x="28" y="73"/>
                  </a:cubicBezTo>
                  <a:cubicBezTo>
                    <a:pt x="29" y="77"/>
                    <a:pt x="29" y="81"/>
                    <a:pt x="30" y="83"/>
                  </a:cubicBezTo>
                  <a:cubicBezTo>
                    <a:pt x="31" y="85"/>
                    <a:pt x="31" y="86"/>
                    <a:pt x="31" y="86"/>
                  </a:cubicBezTo>
                  <a:lnTo>
                    <a:pt x="0" y="90"/>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209"/>
            <p:cNvSpPr>
              <a:spLocks/>
            </p:cNvSpPr>
            <p:nvPr/>
          </p:nvSpPr>
          <p:spPr bwMode="auto">
            <a:xfrm>
              <a:off x="2784476" y="5164139"/>
              <a:ext cx="742950" cy="1584325"/>
            </a:xfrm>
            <a:custGeom>
              <a:avLst/>
              <a:gdLst>
                <a:gd name="T0" fmla="*/ 468 w 468"/>
                <a:gd name="T1" fmla="*/ 317 h 998"/>
                <a:gd name="T2" fmla="*/ 271 w 468"/>
                <a:gd name="T3" fmla="*/ 370 h 998"/>
                <a:gd name="T4" fmla="*/ 226 w 468"/>
                <a:gd name="T5" fmla="*/ 0 h 998"/>
                <a:gd name="T6" fmla="*/ 192 w 468"/>
                <a:gd name="T7" fmla="*/ 370 h 998"/>
                <a:gd name="T8" fmla="*/ 0 w 468"/>
                <a:gd name="T9" fmla="*/ 314 h 998"/>
                <a:gd name="T10" fmla="*/ 195 w 468"/>
                <a:gd name="T11" fmla="*/ 459 h 998"/>
                <a:gd name="T12" fmla="*/ 181 w 468"/>
                <a:gd name="T13" fmla="*/ 998 h 998"/>
                <a:gd name="T14" fmla="*/ 273 w 468"/>
                <a:gd name="T15" fmla="*/ 998 h 998"/>
                <a:gd name="T16" fmla="*/ 258 w 468"/>
                <a:gd name="T17" fmla="*/ 459 h 998"/>
                <a:gd name="T18" fmla="*/ 468 w 468"/>
                <a:gd name="T19" fmla="*/ 31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998">
                  <a:moveTo>
                    <a:pt x="468" y="317"/>
                  </a:moveTo>
                  <a:lnTo>
                    <a:pt x="271" y="370"/>
                  </a:lnTo>
                  <a:lnTo>
                    <a:pt x="226" y="0"/>
                  </a:lnTo>
                  <a:lnTo>
                    <a:pt x="192" y="370"/>
                  </a:lnTo>
                  <a:lnTo>
                    <a:pt x="0" y="314"/>
                  </a:lnTo>
                  <a:lnTo>
                    <a:pt x="195" y="459"/>
                  </a:lnTo>
                  <a:lnTo>
                    <a:pt x="181" y="998"/>
                  </a:lnTo>
                  <a:lnTo>
                    <a:pt x="273" y="998"/>
                  </a:lnTo>
                  <a:lnTo>
                    <a:pt x="258" y="459"/>
                  </a:lnTo>
                  <a:lnTo>
                    <a:pt x="468"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19"/>
            <p:cNvSpPr>
              <a:spLocks/>
            </p:cNvSpPr>
            <p:nvPr/>
          </p:nvSpPr>
          <p:spPr bwMode="auto">
            <a:xfrm>
              <a:off x="3197226" y="5957889"/>
              <a:ext cx="20638" cy="781050"/>
            </a:xfrm>
            <a:custGeom>
              <a:avLst/>
              <a:gdLst>
                <a:gd name="T0" fmla="*/ 0 w 5"/>
                <a:gd name="T1" fmla="*/ 0 h 177"/>
                <a:gd name="T2" fmla="*/ 0 w 5"/>
                <a:gd name="T3" fmla="*/ 0 h 177"/>
                <a:gd name="T4" fmla="*/ 5 w 5"/>
                <a:gd name="T5" fmla="*/ 177 h 177"/>
                <a:gd name="T6" fmla="*/ 5 w 5"/>
                <a:gd name="T7" fmla="*/ 177 h 177"/>
                <a:gd name="T8" fmla="*/ 0 w 5"/>
                <a:gd name="T9" fmla="*/ 0 h 177"/>
              </a:gdLst>
              <a:ahLst/>
              <a:cxnLst>
                <a:cxn ang="0">
                  <a:pos x="T0" y="T1"/>
                </a:cxn>
                <a:cxn ang="0">
                  <a:pos x="T2" y="T3"/>
                </a:cxn>
                <a:cxn ang="0">
                  <a:pos x="T4" y="T5"/>
                </a:cxn>
                <a:cxn ang="0">
                  <a:pos x="T6" y="T7"/>
                </a:cxn>
                <a:cxn ang="0">
                  <a:pos x="T8" y="T9"/>
                </a:cxn>
              </a:cxnLst>
              <a:rect l="0" t="0" r="r" b="b"/>
              <a:pathLst>
                <a:path w="5" h="177">
                  <a:moveTo>
                    <a:pt x="0" y="0"/>
                  </a:moveTo>
                  <a:cubicBezTo>
                    <a:pt x="0" y="0"/>
                    <a:pt x="0" y="0"/>
                    <a:pt x="0" y="0"/>
                  </a:cubicBezTo>
                  <a:cubicBezTo>
                    <a:pt x="5" y="177"/>
                    <a:pt x="5" y="177"/>
                    <a:pt x="5" y="177"/>
                  </a:cubicBezTo>
                  <a:cubicBezTo>
                    <a:pt x="5" y="177"/>
                    <a:pt x="5" y="177"/>
                    <a:pt x="5" y="177"/>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26"/>
            <p:cNvSpPr>
              <a:spLocks/>
            </p:cNvSpPr>
            <p:nvPr/>
          </p:nvSpPr>
          <p:spPr bwMode="auto">
            <a:xfrm>
              <a:off x="8770939" y="6275389"/>
              <a:ext cx="425450" cy="490538"/>
            </a:xfrm>
            <a:custGeom>
              <a:avLst/>
              <a:gdLst>
                <a:gd name="T0" fmla="*/ 0 w 102"/>
                <a:gd name="T1" fmla="*/ 108 h 111"/>
                <a:gd name="T2" fmla="*/ 0 w 102"/>
                <a:gd name="T3" fmla="*/ 106 h 111"/>
                <a:gd name="T4" fmla="*/ 2 w 102"/>
                <a:gd name="T5" fmla="*/ 101 h 111"/>
                <a:gd name="T6" fmla="*/ 7 w 102"/>
                <a:gd name="T7" fmla="*/ 83 h 111"/>
                <a:gd name="T8" fmla="*/ 18 w 102"/>
                <a:gd name="T9" fmla="*/ 60 h 111"/>
                <a:gd name="T10" fmla="*/ 35 w 102"/>
                <a:gd name="T11" fmla="*/ 36 h 111"/>
                <a:gd name="T12" fmla="*/ 46 w 102"/>
                <a:gd name="T13" fmla="*/ 25 h 111"/>
                <a:gd name="T14" fmla="*/ 57 w 102"/>
                <a:gd name="T15" fmla="*/ 16 h 111"/>
                <a:gd name="T16" fmla="*/ 63 w 102"/>
                <a:gd name="T17" fmla="*/ 12 h 111"/>
                <a:gd name="T18" fmla="*/ 68 w 102"/>
                <a:gd name="T19" fmla="*/ 9 h 111"/>
                <a:gd name="T20" fmla="*/ 79 w 102"/>
                <a:gd name="T21" fmla="*/ 5 h 111"/>
                <a:gd name="T22" fmla="*/ 88 w 102"/>
                <a:gd name="T23" fmla="*/ 2 h 111"/>
                <a:gd name="T24" fmla="*/ 96 w 102"/>
                <a:gd name="T25" fmla="*/ 1 h 111"/>
                <a:gd name="T26" fmla="*/ 102 w 102"/>
                <a:gd name="T27" fmla="*/ 0 h 111"/>
                <a:gd name="T28" fmla="*/ 96 w 102"/>
                <a:gd name="T29" fmla="*/ 2 h 111"/>
                <a:gd name="T30" fmla="*/ 90 w 102"/>
                <a:gd name="T31" fmla="*/ 5 h 111"/>
                <a:gd name="T32" fmla="*/ 82 w 102"/>
                <a:gd name="T33" fmla="*/ 10 h 111"/>
                <a:gd name="T34" fmla="*/ 73 w 102"/>
                <a:gd name="T35" fmla="*/ 16 h 111"/>
                <a:gd name="T36" fmla="*/ 69 w 102"/>
                <a:gd name="T37" fmla="*/ 20 h 111"/>
                <a:gd name="T38" fmla="*/ 65 w 102"/>
                <a:gd name="T39" fmla="*/ 25 h 111"/>
                <a:gd name="T40" fmla="*/ 57 w 102"/>
                <a:gd name="T41" fmla="*/ 35 h 111"/>
                <a:gd name="T42" fmla="*/ 51 w 102"/>
                <a:gd name="T43" fmla="*/ 46 h 111"/>
                <a:gd name="T44" fmla="*/ 38 w 102"/>
                <a:gd name="T45" fmla="*/ 91 h 111"/>
                <a:gd name="T46" fmla="*/ 37 w 102"/>
                <a:gd name="T47" fmla="*/ 106 h 111"/>
                <a:gd name="T48" fmla="*/ 37 w 102"/>
                <a:gd name="T49" fmla="*/ 110 h 111"/>
                <a:gd name="T50" fmla="*/ 37 w 102"/>
                <a:gd name="T51" fmla="*/ 111 h 111"/>
                <a:gd name="T52" fmla="*/ 37 w 102"/>
                <a:gd name="T53" fmla="*/ 111 h 111"/>
                <a:gd name="T54" fmla="*/ 0 w 102"/>
                <a:gd name="T55"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0" y="108"/>
                  </a:moveTo>
                  <a:cubicBezTo>
                    <a:pt x="0" y="108"/>
                    <a:pt x="0" y="108"/>
                    <a:pt x="0" y="106"/>
                  </a:cubicBezTo>
                  <a:cubicBezTo>
                    <a:pt x="1" y="105"/>
                    <a:pt x="1" y="103"/>
                    <a:pt x="2" y="101"/>
                  </a:cubicBezTo>
                  <a:cubicBezTo>
                    <a:pt x="3" y="97"/>
                    <a:pt x="5" y="90"/>
                    <a:pt x="7" y="83"/>
                  </a:cubicBezTo>
                  <a:cubicBezTo>
                    <a:pt x="10" y="76"/>
                    <a:pt x="14" y="68"/>
                    <a:pt x="18" y="60"/>
                  </a:cubicBezTo>
                  <a:cubicBezTo>
                    <a:pt x="23" y="52"/>
                    <a:pt x="28" y="43"/>
                    <a:pt x="35" y="36"/>
                  </a:cubicBezTo>
                  <a:cubicBezTo>
                    <a:pt x="38" y="32"/>
                    <a:pt x="42" y="28"/>
                    <a:pt x="46" y="25"/>
                  </a:cubicBezTo>
                  <a:cubicBezTo>
                    <a:pt x="49" y="22"/>
                    <a:pt x="53" y="19"/>
                    <a:pt x="57" y="16"/>
                  </a:cubicBezTo>
                  <a:cubicBezTo>
                    <a:pt x="59" y="15"/>
                    <a:pt x="61" y="13"/>
                    <a:pt x="63" y="12"/>
                  </a:cubicBezTo>
                  <a:cubicBezTo>
                    <a:pt x="65" y="11"/>
                    <a:pt x="66" y="10"/>
                    <a:pt x="68" y="9"/>
                  </a:cubicBezTo>
                  <a:cubicBezTo>
                    <a:pt x="72" y="7"/>
                    <a:pt x="76" y="6"/>
                    <a:pt x="79" y="5"/>
                  </a:cubicBezTo>
                  <a:cubicBezTo>
                    <a:pt x="82" y="3"/>
                    <a:pt x="86" y="3"/>
                    <a:pt x="88" y="2"/>
                  </a:cubicBezTo>
                  <a:cubicBezTo>
                    <a:pt x="91" y="1"/>
                    <a:pt x="94" y="1"/>
                    <a:pt x="96" y="1"/>
                  </a:cubicBezTo>
                  <a:cubicBezTo>
                    <a:pt x="100" y="0"/>
                    <a:pt x="102" y="0"/>
                    <a:pt x="102" y="0"/>
                  </a:cubicBezTo>
                  <a:cubicBezTo>
                    <a:pt x="102" y="0"/>
                    <a:pt x="100" y="1"/>
                    <a:pt x="96" y="2"/>
                  </a:cubicBezTo>
                  <a:cubicBezTo>
                    <a:pt x="94" y="3"/>
                    <a:pt x="92" y="4"/>
                    <a:pt x="90" y="5"/>
                  </a:cubicBezTo>
                  <a:cubicBezTo>
                    <a:pt x="87" y="7"/>
                    <a:pt x="84" y="8"/>
                    <a:pt x="82" y="10"/>
                  </a:cubicBezTo>
                  <a:cubicBezTo>
                    <a:pt x="79" y="12"/>
                    <a:pt x="76" y="14"/>
                    <a:pt x="73" y="16"/>
                  </a:cubicBezTo>
                  <a:cubicBezTo>
                    <a:pt x="72" y="18"/>
                    <a:pt x="70" y="19"/>
                    <a:pt x="69" y="20"/>
                  </a:cubicBezTo>
                  <a:cubicBezTo>
                    <a:pt x="67" y="22"/>
                    <a:pt x="66" y="23"/>
                    <a:pt x="65" y="25"/>
                  </a:cubicBezTo>
                  <a:cubicBezTo>
                    <a:pt x="62" y="28"/>
                    <a:pt x="59" y="31"/>
                    <a:pt x="57" y="35"/>
                  </a:cubicBezTo>
                  <a:cubicBezTo>
                    <a:pt x="55" y="38"/>
                    <a:pt x="52" y="42"/>
                    <a:pt x="51" y="46"/>
                  </a:cubicBezTo>
                  <a:cubicBezTo>
                    <a:pt x="43" y="61"/>
                    <a:pt x="39" y="78"/>
                    <a:pt x="38" y="91"/>
                  </a:cubicBezTo>
                  <a:cubicBezTo>
                    <a:pt x="37" y="97"/>
                    <a:pt x="37" y="103"/>
                    <a:pt x="37" y="106"/>
                  </a:cubicBezTo>
                  <a:cubicBezTo>
                    <a:pt x="37" y="108"/>
                    <a:pt x="37" y="109"/>
                    <a:pt x="37" y="110"/>
                  </a:cubicBezTo>
                  <a:cubicBezTo>
                    <a:pt x="37" y="111"/>
                    <a:pt x="37" y="111"/>
                    <a:pt x="37" y="111"/>
                  </a:cubicBezTo>
                  <a:cubicBezTo>
                    <a:pt x="37" y="111"/>
                    <a:pt x="37" y="111"/>
                    <a:pt x="37" y="111"/>
                  </a:cubicBezTo>
                  <a:lnTo>
                    <a:pt x="0" y="10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27"/>
            <p:cNvSpPr>
              <a:spLocks/>
            </p:cNvSpPr>
            <p:nvPr/>
          </p:nvSpPr>
          <p:spPr bwMode="auto">
            <a:xfrm>
              <a:off x="8542339" y="6275389"/>
              <a:ext cx="425450" cy="490538"/>
            </a:xfrm>
            <a:custGeom>
              <a:avLst/>
              <a:gdLst>
                <a:gd name="T0" fmla="*/ 64 w 102"/>
                <a:gd name="T1" fmla="*/ 111 h 111"/>
                <a:gd name="T2" fmla="*/ 64 w 102"/>
                <a:gd name="T3" fmla="*/ 111 h 111"/>
                <a:gd name="T4" fmla="*/ 64 w 102"/>
                <a:gd name="T5" fmla="*/ 110 h 111"/>
                <a:gd name="T6" fmla="*/ 65 w 102"/>
                <a:gd name="T7" fmla="*/ 106 h 111"/>
                <a:gd name="T8" fmla="*/ 64 w 102"/>
                <a:gd name="T9" fmla="*/ 91 h 111"/>
                <a:gd name="T10" fmla="*/ 51 w 102"/>
                <a:gd name="T11" fmla="*/ 46 h 111"/>
                <a:gd name="T12" fmla="*/ 45 w 102"/>
                <a:gd name="T13" fmla="*/ 35 h 111"/>
                <a:gd name="T14" fmla="*/ 37 w 102"/>
                <a:gd name="T15" fmla="*/ 25 h 111"/>
                <a:gd name="T16" fmla="*/ 33 w 102"/>
                <a:gd name="T17" fmla="*/ 20 h 111"/>
                <a:gd name="T18" fmla="*/ 29 w 102"/>
                <a:gd name="T19" fmla="*/ 16 h 111"/>
                <a:gd name="T20" fmla="*/ 20 w 102"/>
                <a:gd name="T21" fmla="*/ 10 h 111"/>
                <a:gd name="T22" fmla="*/ 12 w 102"/>
                <a:gd name="T23" fmla="*/ 5 h 111"/>
                <a:gd name="T24" fmla="*/ 5 w 102"/>
                <a:gd name="T25" fmla="*/ 2 h 111"/>
                <a:gd name="T26" fmla="*/ 0 w 102"/>
                <a:gd name="T27" fmla="*/ 0 h 111"/>
                <a:gd name="T28" fmla="*/ 6 w 102"/>
                <a:gd name="T29" fmla="*/ 1 h 111"/>
                <a:gd name="T30" fmla="*/ 13 w 102"/>
                <a:gd name="T31" fmla="*/ 2 h 111"/>
                <a:gd name="T32" fmla="*/ 23 w 102"/>
                <a:gd name="T33" fmla="*/ 5 h 111"/>
                <a:gd name="T34" fmla="*/ 33 w 102"/>
                <a:gd name="T35" fmla="*/ 9 h 111"/>
                <a:gd name="T36" fmla="*/ 39 w 102"/>
                <a:gd name="T37" fmla="*/ 12 h 111"/>
                <a:gd name="T38" fmla="*/ 45 w 102"/>
                <a:gd name="T39" fmla="*/ 16 h 111"/>
                <a:gd name="T40" fmla="*/ 56 w 102"/>
                <a:gd name="T41" fmla="*/ 25 h 111"/>
                <a:gd name="T42" fmla="*/ 67 w 102"/>
                <a:gd name="T43" fmla="*/ 36 h 111"/>
                <a:gd name="T44" fmla="*/ 83 w 102"/>
                <a:gd name="T45" fmla="*/ 60 h 111"/>
                <a:gd name="T46" fmla="*/ 94 w 102"/>
                <a:gd name="T47" fmla="*/ 83 h 111"/>
                <a:gd name="T48" fmla="*/ 100 w 102"/>
                <a:gd name="T49" fmla="*/ 101 h 111"/>
                <a:gd name="T50" fmla="*/ 101 w 102"/>
                <a:gd name="T51" fmla="*/ 106 h 111"/>
                <a:gd name="T52" fmla="*/ 102 w 102"/>
                <a:gd name="T53" fmla="*/ 108 h 111"/>
                <a:gd name="T54" fmla="*/ 64 w 102"/>
                <a:gd name="T5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64" y="111"/>
                  </a:moveTo>
                  <a:cubicBezTo>
                    <a:pt x="64" y="111"/>
                    <a:pt x="64" y="111"/>
                    <a:pt x="64" y="111"/>
                  </a:cubicBezTo>
                  <a:cubicBezTo>
                    <a:pt x="64" y="111"/>
                    <a:pt x="64" y="111"/>
                    <a:pt x="64" y="110"/>
                  </a:cubicBezTo>
                  <a:cubicBezTo>
                    <a:pt x="64" y="109"/>
                    <a:pt x="64" y="108"/>
                    <a:pt x="65" y="106"/>
                  </a:cubicBezTo>
                  <a:cubicBezTo>
                    <a:pt x="64" y="103"/>
                    <a:pt x="64" y="97"/>
                    <a:pt x="64" y="91"/>
                  </a:cubicBezTo>
                  <a:cubicBezTo>
                    <a:pt x="62" y="78"/>
                    <a:pt x="59" y="61"/>
                    <a:pt x="51" y="46"/>
                  </a:cubicBezTo>
                  <a:cubicBezTo>
                    <a:pt x="49" y="42"/>
                    <a:pt x="47" y="38"/>
                    <a:pt x="45" y="35"/>
                  </a:cubicBezTo>
                  <a:cubicBezTo>
                    <a:pt x="42" y="31"/>
                    <a:pt x="40" y="28"/>
                    <a:pt x="37" y="25"/>
                  </a:cubicBezTo>
                  <a:cubicBezTo>
                    <a:pt x="36" y="23"/>
                    <a:pt x="34" y="22"/>
                    <a:pt x="33" y="20"/>
                  </a:cubicBezTo>
                  <a:cubicBezTo>
                    <a:pt x="31" y="19"/>
                    <a:pt x="30" y="18"/>
                    <a:pt x="29" y="16"/>
                  </a:cubicBezTo>
                  <a:cubicBezTo>
                    <a:pt x="26" y="14"/>
                    <a:pt x="23" y="12"/>
                    <a:pt x="20" y="10"/>
                  </a:cubicBezTo>
                  <a:cubicBezTo>
                    <a:pt x="17" y="8"/>
                    <a:pt x="14" y="7"/>
                    <a:pt x="12" y="5"/>
                  </a:cubicBezTo>
                  <a:cubicBezTo>
                    <a:pt x="9" y="4"/>
                    <a:pt x="7" y="3"/>
                    <a:pt x="5" y="2"/>
                  </a:cubicBezTo>
                  <a:cubicBezTo>
                    <a:pt x="2" y="1"/>
                    <a:pt x="0" y="0"/>
                    <a:pt x="0" y="0"/>
                  </a:cubicBezTo>
                  <a:cubicBezTo>
                    <a:pt x="0" y="0"/>
                    <a:pt x="2" y="0"/>
                    <a:pt x="6" y="1"/>
                  </a:cubicBezTo>
                  <a:cubicBezTo>
                    <a:pt x="8" y="1"/>
                    <a:pt x="10" y="1"/>
                    <a:pt x="13" y="2"/>
                  </a:cubicBezTo>
                  <a:cubicBezTo>
                    <a:pt x="16" y="3"/>
                    <a:pt x="19" y="3"/>
                    <a:pt x="23" y="5"/>
                  </a:cubicBezTo>
                  <a:cubicBezTo>
                    <a:pt x="26" y="6"/>
                    <a:pt x="30" y="7"/>
                    <a:pt x="33" y="9"/>
                  </a:cubicBezTo>
                  <a:cubicBezTo>
                    <a:pt x="35" y="10"/>
                    <a:pt x="37" y="11"/>
                    <a:pt x="39" y="12"/>
                  </a:cubicBezTo>
                  <a:cubicBezTo>
                    <a:pt x="41" y="13"/>
                    <a:pt x="43" y="15"/>
                    <a:pt x="45" y="16"/>
                  </a:cubicBezTo>
                  <a:cubicBezTo>
                    <a:pt x="49" y="19"/>
                    <a:pt x="52" y="22"/>
                    <a:pt x="56" y="25"/>
                  </a:cubicBezTo>
                  <a:cubicBezTo>
                    <a:pt x="60" y="28"/>
                    <a:pt x="63" y="32"/>
                    <a:pt x="67" y="36"/>
                  </a:cubicBezTo>
                  <a:cubicBezTo>
                    <a:pt x="73" y="43"/>
                    <a:pt x="79" y="52"/>
                    <a:pt x="83" y="60"/>
                  </a:cubicBezTo>
                  <a:cubicBezTo>
                    <a:pt x="88" y="68"/>
                    <a:pt x="92" y="76"/>
                    <a:pt x="94" y="83"/>
                  </a:cubicBezTo>
                  <a:cubicBezTo>
                    <a:pt x="97" y="90"/>
                    <a:pt x="99" y="97"/>
                    <a:pt x="100" y="101"/>
                  </a:cubicBezTo>
                  <a:cubicBezTo>
                    <a:pt x="100" y="103"/>
                    <a:pt x="101" y="105"/>
                    <a:pt x="101" y="106"/>
                  </a:cubicBezTo>
                  <a:cubicBezTo>
                    <a:pt x="101" y="108"/>
                    <a:pt x="102" y="108"/>
                    <a:pt x="102" y="108"/>
                  </a:cubicBezTo>
                  <a:lnTo>
                    <a:pt x="64" y="11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8"/>
            <p:cNvSpPr>
              <a:spLocks/>
            </p:cNvSpPr>
            <p:nvPr/>
          </p:nvSpPr>
          <p:spPr bwMode="auto">
            <a:xfrm>
              <a:off x="8783639" y="6223001"/>
              <a:ext cx="158750" cy="468313"/>
            </a:xfrm>
            <a:custGeom>
              <a:avLst/>
              <a:gdLst>
                <a:gd name="T0" fmla="*/ 0 w 38"/>
                <a:gd name="T1" fmla="*/ 106 h 106"/>
                <a:gd name="T2" fmla="*/ 0 w 38"/>
                <a:gd name="T3" fmla="*/ 105 h 106"/>
                <a:gd name="T4" fmla="*/ 1 w 38"/>
                <a:gd name="T5" fmla="*/ 101 h 106"/>
                <a:gd name="T6" fmla="*/ 2 w 38"/>
                <a:gd name="T7" fmla="*/ 88 h 106"/>
                <a:gd name="T8" fmla="*/ 9 w 38"/>
                <a:gd name="T9" fmla="*/ 50 h 106"/>
                <a:gd name="T10" fmla="*/ 15 w 38"/>
                <a:gd name="T11" fmla="*/ 30 h 106"/>
                <a:gd name="T12" fmla="*/ 23 w 38"/>
                <a:gd name="T13" fmla="*/ 13 h 106"/>
                <a:gd name="T14" fmla="*/ 27 w 38"/>
                <a:gd name="T15" fmla="*/ 7 h 106"/>
                <a:gd name="T16" fmla="*/ 30 w 38"/>
                <a:gd name="T17" fmla="*/ 3 h 106"/>
                <a:gd name="T18" fmla="*/ 33 w 38"/>
                <a:gd name="T19" fmla="*/ 1 h 106"/>
                <a:gd name="T20" fmla="*/ 34 w 38"/>
                <a:gd name="T21" fmla="*/ 0 h 106"/>
                <a:gd name="T22" fmla="*/ 33 w 38"/>
                <a:gd name="T23" fmla="*/ 1 h 106"/>
                <a:gd name="T24" fmla="*/ 32 w 38"/>
                <a:gd name="T25" fmla="*/ 4 h 106"/>
                <a:gd name="T26" fmla="*/ 30 w 38"/>
                <a:gd name="T27" fmla="*/ 9 h 106"/>
                <a:gd name="T28" fmla="*/ 28 w 38"/>
                <a:gd name="T29" fmla="*/ 15 h 106"/>
                <a:gd name="T30" fmla="*/ 26 w 38"/>
                <a:gd name="T31" fmla="*/ 32 h 106"/>
                <a:gd name="T32" fmla="*/ 27 w 38"/>
                <a:gd name="T33" fmla="*/ 51 h 106"/>
                <a:gd name="T34" fmla="*/ 33 w 38"/>
                <a:gd name="T35" fmla="*/ 86 h 106"/>
                <a:gd name="T36" fmla="*/ 36 w 38"/>
                <a:gd name="T37" fmla="*/ 98 h 106"/>
                <a:gd name="T38" fmla="*/ 37 w 38"/>
                <a:gd name="T39" fmla="*/ 101 h 106"/>
                <a:gd name="T40" fmla="*/ 38 w 38"/>
                <a:gd name="T41" fmla="*/ 102 h 106"/>
                <a:gd name="T42" fmla="*/ 0 w 38"/>
                <a:gd name="T4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6">
                  <a:moveTo>
                    <a:pt x="0" y="106"/>
                  </a:moveTo>
                  <a:cubicBezTo>
                    <a:pt x="0" y="106"/>
                    <a:pt x="0" y="105"/>
                    <a:pt x="0" y="105"/>
                  </a:cubicBezTo>
                  <a:cubicBezTo>
                    <a:pt x="1" y="104"/>
                    <a:pt x="1" y="102"/>
                    <a:pt x="1" y="101"/>
                  </a:cubicBezTo>
                  <a:cubicBezTo>
                    <a:pt x="1" y="98"/>
                    <a:pt x="1" y="93"/>
                    <a:pt x="2" y="88"/>
                  </a:cubicBezTo>
                  <a:cubicBezTo>
                    <a:pt x="3" y="77"/>
                    <a:pt x="5" y="63"/>
                    <a:pt x="9" y="50"/>
                  </a:cubicBezTo>
                  <a:cubicBezTo>
                    <a:pt x="10" y="43"/>
                    <a:pt x="12" y="36"/>
                    <a:pt x="15" y="30"/>
                  </a:cubicBezTo>
                  <a:cubicBezTo>
                    <a:pt x="17" y="23"/>
                    <a:pt x="20" y="18"/>
                    <a:pt x="23" y="13"/>
                  </a:cubicBezTo>
                  <a:cubicBezTo>
                    <a:pt x="24" y="11"/>
                    <a:pt x="25" y="9"/>
                    <a:pt x="27" y="7"/>
                  </a:cubicBezTo>
                  <a:cubicBezTo>
                    <a:pt x="28" y="6"/>
                    <a:pt x="29" y="4"/>
                    <a:pt x="30" y="3"/>
                  </a:cubicBezTo>
                  <a:cubicBezTo>
                    <a:pt x="32"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5"/>
                  </a:cubicBezTo>
                  <a:cubicBezTo>
                    <a:pt x="27" y="20"/>
                    <a:pt x="26" y="26"/>
                    <a:pt x="26" y="32"/>
                  </a:cubicBezTo>
                  <a:cubicBezTo>
                    <a:pt x="26" y="38"/>
                    <a:pt x="27" y="45"/>
                    <a:pt x="27" y="51"/>
                  </a:cubicBezTo>
                  <a:cubicBezTo>
                    <a:pt x="29" y="64"/>
                    <a:pt x="31" y="77"/>
                    <a:pt x="33" y="86"/>
                  </a:cubicBezTo>
                  <a:cubicBezTo>
                    <a:pt x="35" y="91"/>
                    <a:pt x="36" y="95"/>
                    <a:pt x="36" y="98"/>
                  </a:cubicBezTo>
                  <a:cubicBezTo>
                    <a:pt x="37" y="99"/>
                    <a:pt x="37" y="100"/>
                    <a:pt x="37" y="101"/>
                  </a:cubicBezTo>
                  <a:cubicBezTo>
                    <a:pt x="37" y="101"/>
                    <a:pt x="38" y="102"/>
                    <a:pt x="38" y="102"/>
                  </a:cubicBezTo>
                  <a:lnTo>
                    <a:pt x="0" y="106"/>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229"/>
            <p:cNvSpPr>
              <a:spLocks/>
            </p:cNvSpPr>
            <p:nvPr/>
          </p:nvSpPr>
          <p:spPr bwMode="auto">
            <a:xfrm>
              <a:off x="8659814" y="5834064"/>
              <a:ext cx="528638" cy="561975"/>
            </a:xfrm>
            <a:custGeom>
              <a:avLst/>
              <a:gdLst>
                <a:gd name="T0" fmla="*/ 127 w 127"/>
                <a:gd name="T1" fmla="*/ 60 h 127"/>
                <a:gd name="T2" fmla="*/ 94 w 127"/>
                <a:gd name="T3" fmla="*/ 47 h 127"/>
                <a:gd name="T4" fmla="*/ 106 w 127"/>
                <a:gd name="T5" fmla="*/ 16 h 127"/>
                <a:gd name="T6" fmla="*/ 74 w 127"/>
                <a:gd name="T7" fmla="*/ 30 h 127"/>
                <a:gd name="T8" fmla="*/ 60 w 127"/>
                <a:gd name="T9" fmla="*/ 0 h 127"/>
                <a:gd name="T10" fmla="*/ 47 w 127"/>
                <a:gd name="T11" fmla="*/ 32 h 127"/>
                <a:gd name="T12" fmla="*/ 16 w 127"/>
                <a:gd name="T13" fmla="*/ 21 h 127"/>
                <a:gd name="T14" fmla="*/ 30 w 127"/>
                <a:gd name="T15" fmla="*/ 53 h 127"/>
                <a:gd name="T16" fmla="*/ 0 w 127"/>
                <a:gd name="T17" fmla="*/ 67 h 127"/>
                <a:gd name="T18" fmla="*/ 32 w 127"/>
                <a:gd name="T19" fmla="*/ 80 h 127"/>
                <a:gd name="T20" fmla="*/ 21 w 127"/>
                <a:gd name="T21" fmla="*/ 110 h 127"/>
                <a:gd name="T22" fmla="*/ 53 w 127"/>
                <a:gd name="T23" fmla="*/ 97 h 127"/>
                <a:gd name="T24" fmla="*/ 66 w 127"/>
                <a:gd name="T25" fmla="*/ 127 h 127"/>
                <a:gd name="T26" fmla="*/ 80 w 127"/>
                <a:gd name="T27" fmla="*/ 94 h 127"/>
                <a:gd name="T28" fmla="*/ 110 w 127"/>
                <a:gd name="T29" fmla="*/ 106 h 127"/>
                <a:gd name="T30" fmla="*/ 97 w 127"/>
                <a:gd name="T31" fmla="*/ 74 h 127"/>
                <a:gd name="T32" fmla="*/ 127 w 127"/>
                <a:gd name="T33" fmla="*/ 6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7">
                  <a:moveTo>
                    <a:pt x="127" y="60"/>
                  </a:moveTo>
                  <a:cubicBezTo>
                    <a:pt x="114" y="50"/>
                    <a:pt x="104" y="47"/>
                    <a:pt x="94" y="47"/>
                  </a:cubicBezTo>
                  <a:cubicBezTo>
                    <a:pt x="107" y="33"/>
                    <a:pt x="106" y="16"/>
                    <a:pt x="106" y="16"/>
                  </a:cubicBezTo>
                  <a:cubicBezTo>
                    <a:pt x="90" y="18"/>
                    <a:pt x="80" y="23"/>
                    <a:pt x="74" y="30"/>
                  </a:cubicBezTo>
                  <a:cubicBezTo>
                    <a:pt x="73" y="11"/>
                    <a:pt x="60" y="0"/>
                    <a:pt x="60" y="0"/>
                  </a:cubicBezTo>
                  <a:cubicBezTo>
                    <a:pt x="50" y="12"/>
                    <a:pt x="47" y="23"/>
                    <a:pt x="47" y="32"/>
                  </a:cubicBezTo>
                  <a:cubicBezTo>
                    <a:pt x="33" y="20"/>
                    <a:pt x="16" y="21"/>
                    <a:pt x="16" y="21"/>
                  </a:cubicBezTo>
                  <a:cubicBezTo>
                    <a:pt x="18" y="37"/>
                    <a:pt x="23" y="46"/>
                    <a:pt x="30" y="53"/>
                  </a:cubicBezTo>
                  <a:cubicBezTo>
                    <a:pt x="11" y="54"/>
                    <a:pt x="0" y="67"/>
                    <a:pt x="0" y="67"/>
                  </a:cubicBezTo>
                  <a:cubicBezTo>
                    <a:pt x="12" y="77"/>
                    <a:pt x="23" y="80"/>
                    <a:pt x="32" y="80"/>
                  </a:cubicBezTo>
                  <a:cubicBezTo>
                    <a:pt x="20" y="93"/>
                    <a:pt x="21" y="110"/>
                    <a:pt x="21" y="110"/>
                  </a:cubicBezTo>
                  <a:cubicBezTo>
                    <a:pt x="36" y="109"/>
                    <a:pt x="46" y="103"/>
                    <a:pt x="53" y="97"/>
                  </a:cubicBezTo>
                  <a:cubicBezTo>
                    <a:pt x="54" y="115"/>
                    <a:pt x="66" y="127"/>
                    <a:pt x="66" y="127"/>
                  </a:cubicBezTo>
                  <a:cubicBezTo>
                    <a:pt x="76" y="115"/>
                    <a:pt x="80" y="104"/>
                    <a:pt x="80" y="94"/>
                  </a:cubicBezTo>
                  <a:cubicBezTo>
                    <a:pt x="93" y="107"/>
                    <a:pt x="110" y="106"/>
                    <a:pt x="110" y="106"/>
                  </a:cubicBezTo>
                  <a:cubicBezTo>
                    <a:pt x="109" y="90"/>
                    <a:pt x="103" y="80"/>
                    <a:pt x="97" y="74"/>
                  </a:cubicBezTo>
                  <a:cubicBezTo>
                    <a:pt x="115" y="73"/>
                    <a:pt x="127" y="60"/>
                    <a:pt x="127" y="60"/>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Oval 230"/>
            <p:cNvSpPr>
              <a:spLocks noChangeArrowheads="1"/>
            </p:cNvSpPr>
            <p:nvPr/>
          </p:nvSpPr>
          <p:spPr bwMode="auto">
            <a:xfrm>
              <a:off x="8829676" y="6015039"/>
              <a:ext cx="184150" cy="195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Oval 231"/>
            <p:cNvSpPr>
              <a:spLocks noChangeArrowheads="1"/>
            </p:cNvSpPr>
            <p:nvPr/>
          </p:nvSpPr>
          <p:spPr bwMode="auto">
            <a:xfrm>
              <a:off x="8863014" y="6051551"/>
              <a:ext cx="120650" cy="127000"/>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232"/>
            <p:cNvSpPr>
              <a:spLocks/>
            </p:cNvSpPr>
            <p:nvPr/>
          </p:nvSpPr>
          <p:spPr bwMode="auto">
            <a:xfrm>
              <a:off x="5057776" y="6396039"/>
              <a:ext cx="300038" cy="300038"/>
            </a:xfrm>
            <a:custGeom>
              <a:avLst/>
              <a:gdLst>
                <a:gd name="T0" fmla="*/ 0 w 72"/>
                <a:gd name="T1" fmla="*/ 61 h 68"/>
                <a:gd name="T2" fmla="*/ 2 w 72"/>
                <a:gd name="T3" fmla="*/ 57 h 68"/>
                <a:gd name="T4" fmla="*/ 3 w 72"/>
                <a:gd name="T5" fmla="*/ 55 h 68"/>
                <a:gd name="T6" fmla="*/ 4 w 72"/>
                <a:gd name="T7" fmla="*/ 53 h 68"/>
                <a:gd name="T8" fmla="*/ 7 w 72"/>
                <a:gd name="T9" fmla="*/ 47 h 68"/>
                <a:gd name="T10" fmla="*/ 11 w 72"/>
                <a:gd name="T11" fmla="*/ 40 h 68"/>
                <a:gd name="T12" fmla="*/ 16 w 72"/>
                <a:gd name="T13" fmla="*/ 33 h 68"/>
                <a:gd name="T14" fmla="*/ 22 w 72"/>
                <a:gd name="T15" fmla="*/ 26 h 68"/>
                <a:gd name="T16" fmla="*/ 28 w 72"/>
                <a:gd name="T17" fmla="*/ 19 h 68"/>
                <a:gd name="T18" fmla="*/ 36 w 72"/>
                <a:gd name="T19" fmla="*/ 13 h 68"/>
                <a:gd name="T20" fmla="*/ 43 w 72"/>
                <a:gd name="T21" fmla="*/ 8 h 68"/>
                <a:gd name="T22" fmla="*/ 51 w 72"/>
                <a:gd name="T23" fmla="*/ 5 h 68"/>
                <a:gd name="T24" fmla="*/ 54 w 72"/>
                <a:gd name="T25" fmla="*/ 3 h 68"/>
                <a:gd name="T26" fmla="*/ 57 w 72"/>
                <a:gd name="T27" fmla="*/ 2 h 68"/>
                <a:gd name="T28" fmla="*/ 63 w 72"/>
                <a:gd name="T29" fmla="*/ 1 h 68"/>
                <a:gd name="T30" fmla="*/ 68 w 72"/>
                <a:gd name="T31" fmla="*/ 0 h 68"/>
                <a:gd name="T32" fmla="*/ 72 w 72"/>
                <a:gd name="T33" fmla="*/ 0 h 68"/>
                <a:gd name="T34" fmla="*/ 68 w 72"/>
                <a:gd name="T35" fmla="*/ 1 h 68"/>
                <a:gd name="T36" fmla="*/ 64 w 72"/>
                <a:gd name="T37" fmla="*/ 3 h 68"/>
                <a:gd name="T38" fmla="*/ 59 w 72"/>
                <a:gd name="T39" fmla="*/ 6 h 68"/>
                <a:gd name="T40" fmla="*/ 57 w 72"/>
                <a:gd name="T41" fmla="*/ 8 h 68"/>
                <a:gd name="T42" fmla="*/ 54 w 72"/>
                <a:gd name="T43" fmla="*/ 10 h 68"/>
                <a:gd name="T44" fmla="*/ 48 w 72"/>
                <a:gd name="T45" fmla="*/ 15 h 68"/>
                <a:gd name="T46" fmla="*/ 43 w 72"/>
                <a:gd name="T47" fmla="*/ 21 h 68"/>
                <a:gd name="T48" fmla="*/ 39 w 72"/>
                <a:gd name="T49" fmla="*/ 28 h 68"/>
                <a:gd name="T50" fmla="*/ 35 w 72"/>
                <a:gd name="T51" fmla="*/ 35 h 68"/>
                <a:gd name="T52" fmla="*/ 32 w 72"/>
                <a:gd name="T53" fmla="*/ 42 h 68"/>
                <a:gd name="T54" fmla="*/ 30 w 72"/>
                <a:gd name="T55" fmla="*/ 49 h 68"/>
                <a:gd name="T56" fmla="*/ 29 w 72"/>
                <a:gd name="T57" fmla="*/ 55 h 68"/>
                <a:gd name="T58" fmla="*/ 28 w 72"/>
                <a:gd name="T59" fmla="*/ 60 h 68"/>
                <a:gd name="T60" fmla="*/ 28 w 72"/>
                <a:gd name="T61" fmla="*/ 62 h 68"/>
                <a:gd name="T62" fmla="*/ 27 w 72"/>
                <a:gd name="T63" fmla="*/ 64 h 68"/>
                <a:gd name="T64" fmla="*/ 27 w 72"/>
                <a:gd name="T65" fmla="*/ 68 h 68"/>
                <a:gd name="T66" fmla="*/ 0 w 72"/>
                <a:gd name="T6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8">
                  <a:moveTo>
                    <a:pt x="0" y="61"/>
                  </a:moveTo>
                  <a:cubicBezTo>
                    <a:pt x="0" y="61"/>
                    <a:pt x="1" y="60"/>
                    <a:pt x="2" y="57"/>
                  </a:cubicBezTo>
                  <a:cubicBezTo>
                    <a:pt x="2" y="57"/>
                    <a:pt x="3" y="56"/>
                    <a:pt x="3" y="55"/>
                  </a:cubicBezTo>
                  <a:cubicBezTo>
                    <a:pt x="3" y="54"/>
                    <a:pt x="4" y="54"/>
                    <a:pt x="4" y="53"/>
                  </a:cubicBezTo>
                  <a:cubicBezTo>
                    <a:pt x="5" y="51"/>
                    <a:pt x="6" y="49"/>
                    <a:pt x="7" y="47"/>
                  </a:cubicBezTo>
                  <a:cubicBezTo>
                    <a:pt x="8" y="45"/>
                    <a:pt x="10" y="42"/>
                    <a:pt x="11" y="40"/>
                  </a:cubicBezTo>
                  <a:cubicBezTo>
                    <a:pt x="12" y="38"/>
                    <a:pt x="14" y="35"/>
                    <a:pt x="16" y="33"/>
                  </a:cubicBezTo>
                  <a:cubicBezTo>
                    <a:pt x="18" y="31"/>
                    <a:pt x="20" y="28"/>
                    <a:pt x="22" y="26"/>
                  </a:cubicBezTo>
                  <a:cubicBezTo>
                    <a:pt x="24" y="23"/>
                    <a:pt x="26" y="21"/>
                    <a:pt x="28" y="19"/>
                  </a:cubicBezTo>
                  <a:cubicBezTo>
                    <a:pt x="31" y="17"/>
                    <a:pt x="33" y="15"/>
                    <a:pt x="36" y="13"/>
                  </a:cubicBezTo>
                  <a:cubicBezTo>
                    <a:pt x="38" y="11"/>
                    <a:pt x="41" y="10"/>
                    <a:pt x="43" y="8"/>
                  </a:cubicBezTo>
                  <a:cubicBezTo>
                    <a:pt x="46" y="7"/>
                    <a:pt x="48" y="6"/>
                    <a:pt x="51" y="5"/>
                  </a:cubicBezTo>
                  <a:cubicBezTo>
                    <a:pt x="52" y="4"/>
                    <a:pt x="53" y="4"/>
                    <a:pt x="54" y="3"/>
                  </a:cubicBezTo>
                  <a:cubicBezTo>
                    <a:pt x="55" y="3"/>
                    <a:pt x="56" y="3"/>
                    <a:pt x="57" y="2"/>
                  </a:cubicBezTo>
                  <a:cubicBezTo>
                    <a:pt x="60" y="2"/>
                    <a:pt x="62" y="1"/>
                    <a:pt x="63" y="1"/>
                  </a:cubicBezTo>
                  <a:cubicBezTo>
                    <a:pt x="65" y="1"/>
                    <a:pt x="67" y="0"/>
                    <a:pt x="68" y="0"/>
                  </a:cubicBezTo>
                  <a:cubicBezTo>
                    <a:pt x="70" y="0"/>
                    <a:pt x="72" y="0"/>
                    <a:pt x="72" y="0"/>
                  </a:cubicBezTo>
                  <a:cubicBezTo>
                    <a:pt x="72" y="0"/>
                    <a:pt x="71" y="0"/>
                    <a:pt x="68" y="1"/>
                  </a:cubicBezTo>
                  <a:cubicBezTo>
                    <a:pt x="67" y="2"/>
                    <a:pt x="66" y="2"/>
                    <a:pt x="64" y="3"/>
                  </a:cubicBezTo>
                  <a:cubicBezTo>
                    <a:pt x="63" y="4"/>
                    <a:pt x="61" y="5"/>
                    <a:pt x="59" y="6"/>
                  </a:cubicBezTo>
                  <a:cubicBezTo>
                    <a:pt x="58" y="7"/>
                    <a:pt x="57" y="7"/>
                    <a:pt x="57" y="8"/>
                  </a:cubicBezTo>
                  <a:cubicBezTo>
                    <a:pt x="56" y="9"/>
                    <a:pt x="55" y="10"/>
                    <a:pt x="54" y="10"/>
                  </a:cubicBezTo>
                  <a:cubicBezTo>
                    <a:pt x="52" y="12"/>
                    <a:pt x="50" y="14"/>
                    <a:pt x="48" y="15"/>
                  </a:cubicBezTo>
                  <a:cubicBezTo>
                    <a:pt x="47" y="17"/>
                    <a:pt x="45" y="19"/>
                    <a:pt x="43" y="21"/>
                  </a:cubicBezTo>
                  <a:cubicBezTo>
                    <a:pt x="42" y="23"/>
                    <a:pt x="40" y="26"/>
                    <a:pt x="39" y="28"/>
                  </a:cubicBezTo>
                  <a:cubicBezTo>
                    <a:pt x="38" y="30"/>
                    <a:pt x="36" y="32"/>
                    <a:pt x="35" y="35"/>
                  </a:cubicBezTo>
                  <a:cubicBezTo>
                    <a:pt x="34" y="37"/>
                    <a:pt x="33" y="40"/>
                    <a:pt x="32" y="42"/>
                  </a:cubicBezTo>
                  <a:cubicBezTo>
                    <a:pt x="31" y="44"/>
                    <a:pt x="31" y="46"/>
                    <a:pt x="30" y="49"/>
                  </a:cubicBezTo>
                  <a:cubicBezTo>
                    <a:pt x="30" y="51"/>
                    <a:pt x="29" y="53"/>
                    <a:pt x="29" y="55"/>
                  </a:cubicBezTo>
                  <a:cubicBezTo>
                    <a:pt x="28" y="57"/>
                    <a:pt x="28" y="58"/>
                    <a:pt x="28" y="60"/>
                  </a:cubicBezTo>
                  <a:cubicBezTo>
                    <a:pt x="28" y="61"/>
                    <a:pt x="28" y="61"/>
                    <a:pt x="28" y="62"/>
                  </a:cubicBezTo>
                  <a:cubicBezTo>
                    <a:pt x="27" y="63"/>
                    <a:pt x="27" y="63"/>
                    <a:pt x="27" y="64"/>
                  </a:cubicBezTo>
                  <a:cubicBezTo>
                    <a:pt x="27" y="67"/>
                    <a:pt x="27" y="68"/>
                    <a:pt x="27" y="68"/>
                  </a:cubicBezTo>
                  <a:lnTo>
                    <a:pt x="0" y="6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33"/>
            <p:cNvSpPr>
              <a:spLocks/>
            </p:cNvSpPr>
            <p:nvPr/>
          </p:nvSpPr>
          <p:spPr bwMode="auto">
            <a:xfrm>
              <a:off x="4878388" y="6396039"/>
              <a:ext cx="295275" cy="300038"/>
            </a:xfrm>
            <a:custGeom>
              <a:avLst/>
              <a:gdLst>
                <a:gd name="T0" fmla="*/ 45 w 71"/>
                <a:gd name="T1" fmla="*/ 68 h 68"/>
                <a:gd name="T2" fmla="*/ 44 w 71"/>
                <a:gd name="T3" fmla="*/ 64 h 68"/>
                <a:gd name="T4" fmla="*/ 44 w 71"/>
                <a:gd name="T5" fmla="*/ 62 h 68"/>
                <a:gd name="T6" fmla="*/ 44 w 71"/>
                <a:gd name="T7" fmla="*/ 60 h 68"/>
                <a:gd name="T8" fmla="*/ 43 w 71"/>
                <a:gd name="T9" fmla="*/ 55 h 68"/>
                <a:gd name="T10" fmla="*/ 42 w 71"/>
                <a:gd name="T11" fmla="*/ 49 h 68"/>
                <a:gd name="T12" fmla="*/ 39 w 71"/>
                <a:gd name="T13" fmla="*/ 42 h 68"/>
                <a:gd name="T14" fmla="*/ 37 w 71"/>
                <a:gd name="T15" fmla="*/ 35 h 68"/>
                <a:gd name="T16" fmla="*/ 33 w 71"/>
                <a:gd name="T17" fmla="*/ 28 h 68"/>
                <a:gd name="T18" fmla="*/ 28 w 71"/>
                <a:gd name="T19" fmla="*/ 21 h 68"/>
                <a:gd name="T20" fmla="*/ 23 w 71"/>
                <a:gd name="T21" fmla="*/ 15 h 68"/>
                <a:gd name="T22" fmla="*/ 18 w 71"/>
                <a:gd name="T23" fmla="*/ 10 h 68"/>
                <a:gd name="T24" fmla="*/ 15 w 71"/>
                <a:gd name="T25" fmla="*/ 8 h 68"/>
                <a:gd name="T26" fmla="*/ 12 w 71"/>
                <a:gd name="T27" fmla="*/ 6 h 68"/>
                <a:gd name="T28" fmla="*/ 7 w 71"/>
                <a:gd name="T29" fmla="*/ 3 h 68"/>
                <a:gd name="T30" fmla="*/ 3 w 71"/>
                <a:gd name="T31" fmla="*/ 1 h 68"/>
                <a:gd name="T32" fmla="*/ 0 w 71"/>
                <a:gd name="T33" fmla="*/ 0 h 68"/>
                <a:gd name="T34" fmla="*/ 4 w 71"/>
                <a:gd name="T35" fmla="*/ 0 h 68"/>
                <a:gd name="T36" fmla="*/ 8 w 71"/>
                <a:gd name="T37" fmla="*/ 1 h 68"/>
                <a:gd name="T38" fmla="*/ 14 w 71"/>
                <a:gd name="T39" fmla="*/ 2 h 68"/>
                <a:gd name="T40" fmla="*/ 18 w 71"/>
                <a:gd name="T41" fmla="*/ 3 h 68"/>
                <a:gd name="T42" fmla="*/ 21 w 71"/>
                <a:gd name="T43" fmla="*/ 5 h 68"/>
                <a:gd name="T44" fmla="*/ 29 w 71"/>
                <a:gd name="T45" fmla="*/ 8 h 68"/>
                <a:gd name="T46" fmla="*/ 36 w 71"/>
                <a:gd name="T47" fmla="*/ 13 h 68"/>
                <a:gd name="T48" fmla="*/ 43 w 71"/>
                <a:gd name="T49" fmla="*/ 19 h 68"/>
                <a:gd name="T50" fmla="*/ 50 w 71"/>
                <a:gd name="T51" fmla="*/ 26 h 68"/>
                <a:gd name="T52" fmla="*/ 56 w 71"/>
                <a:gd name="T53" fmla="*/ 33 h 68"/>
                <a:gd name="T54" fmla="*/ 61 w 71"/>
                <a:gd name="T55" fmla="*/ 40 h 68"/>
                <a:gd name="T56" fmla="*/ 64 w 71"/>
                <a:gd name="T57" fmla="*/ 47 h 68"/>
                <a:gd name="T58" fmla="*/ 68 w 71"/>
                <a:gd name="T59" fmla="*/ 53 h 68"/>
                <a:gd name="T60" fmla="*/ 69 w 71"/>
                <a:gd name="T61" fmla="*/ 55 h 68"/>
                <a:gd name="T62" fmla="*/ 70 w 71"/>
                <a:gd name="T63" fmla="*/ 57 h 68"/>
                <a:gd name="T64" fmla="*/ 71 w 71"/>
                <a:gd name="T65" fmla="*/ 61 h 68"/>
                <a:gd name="T66" fmla="*/ 45 w 71"/>
                <a:gd name="T6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8">
                  <a:moveTo>
                    <a:pt x="45" y="68"/>
                  </a:moveTo>
                  <a:cubicBezTo>
                    <a:pt x="45" y="68"/>
                    <a:pt x="45" y="67"/>
                    <a:pt x="44" y="64"/>
                  </a:cubicBezTo>
                  <a:cubicBezTo>
                    <a:pt x="44" y="63"/>
                    <a:pt x="44" y="63"/>
                    <a:pt x="44" y="62"/>
                  </a:cubicBezTo>
                  <a:cubicBezTo>
                    <a:pt x="44" y="61"/>
                    <a:pt x="44" y="61"/>
                    <a:pt x="44" y="60"/>
                  </a:cubicBezTo>
                  <a:cubicBezTo>
                    <a:pt x="44" y="58"/>
                    <a:pt x="43" y="57"/>
                    <a:pt x="43" y="55"/>
                  </a:cubicBezTo>
                  <a:cubicBezTo>
                    <a:pt x="43" y="53"/>
                    <a:pt x="42" y="51"/>
                    <a:pt x="42" y="49"/>
                  </a:cubicBezTo>
                  <a:cubicBezTo>
                    <a:pt x="41" y="46"/>
                    <a:pt x="40" y="44"/>
                    <a:pt x="39" y="42"/>
                  </a:cubicBezTo>
                  <a:cubicBezTo>
                    <a:pt x="39" y="40"/>
                    <a:pt x="38" y="37"/>
                    <a:pt x="37" y="35"/>
                  </a:cubicBezTo>
                  <a:cubicBezTo>
                    <a:pt x="35" y="32"/>
                    <a:pt x="34" y="30"/>
                    <a:pt x="33" y="28"/>
                  </a:cubicBezTo>
                  <a:cubicBezTo>
                    <a:pt x="31" y="26"/>
                    <a:pt x="30" y="23"/>
                    <a:pt x="28" y="21"/>
                  </a:cubicBezTo>
                  <a:cubicBezTo>
                    <a:pt x="27" y="19"/>
                    <a:pt x="25" y="17"/>
                    <a:pt x="23" y="15"/>
                  </a:cubicBezTo>
                  <a:cubicBezTo>
                    <a:pt x="21" y="14"/>
                    <a:pt x="20" y="12"/>
                    <a:pt x="18" y="10"/>
                  </a:cubicBezTo>
                  <a:cubicBezTo>
                    <a:pt x="17" y="10"/>
                    <a:pt x="16" y="9"/>
                    <a:pt x="15" y="8"/>
                  </a:cubicBezTo>
                  <a:cubicBezTo>
                    <a:pt x="14" y="7"/>
                    <a:pt x="13" y="7"/>
                    <a:pt x="12" y="6"/>
                  </a:cubicBezTo>
                  <a:cubicBezTo>
                    <a:pt x="11" y="5"/>
                    <a:pt x="9" y="4"/>
                    <a:pt x="7" y="3"/>
                  </a:cubicBezTo>
                  <a:cubicBezTo>
                    <a:pt x="6" y="2"/>
                    <a:pt x="5" y="2"/>
                    <a:pt x="3" y="1"/>
                  </a:cubicBezTo>
                  <a:cubicBezTo>
                    <a:pt x="1" y="0"/>
                    <a:pt x="0" y="0"/>
                    <a:pt x="0" y="0"/>
                  </a:cubicBezTo>
                  <a:cubicBezTo>
                    <a:pt x="0" y="0"/>
                    <a:pt x="1" y="0"/>
                    <a:pt x="4" y="0"/>
                  </a:cubicBezTo>
                  <a:cubicBezTo>
                    <a:pt x="5" y="0"/>
                    <a:pt x="7" y="1"/>
                    <a:pt x="8" y="1"/>
                  </a:cubicBezTo>
                  <a:cubicBezTo>
                    <a:pt x="10" y="1"/>
                    <a:pt x="12" y="2"/>
                    <a:pt x="14" y="2"/>
                  </a:cubicBezTo>
                  <a:cubicBezTo>
                    <a:pt x="15" y="3"/>
                    <a:pt x="16" y="3"/>
                    <a:pt x="18" y="3"/>
                  </a:cubicBezTo>
                  <a:cubicBezTo>
                    <a:pt x="19" y="4"/>
                    <a:pt x="20" y="4"/>
                    <a:pt x="21" y="5"/>
                  </a:cubicBezTo>
                  <a:cubicBezTo>
                    <a:pt x="24" y="6"/>
                    <a:pt x="26" y="7"/>
                    <a:pt x="29" y="8"/>
                  </a:cubicBezTo>
                  <a:cubicBezTo>
                    <a:pt x="31" y="10"/>
                    <a:pt x="34" y="11"/>
                    <a:pt x="36" y="13"/>
                  </a:cubicBezTo>
                  <a:cubicBezTo>
                    <a:pt x="39" y="15"/>
                    <a:pt x="41" y="17"/>
                    <a:pt x="43" y="19"/>
                  </a:cubicBezTo>
                  <a:cubicBezTo>
                    <a:pt x="46" y="21"/>
                    <a:pt x="48" y="23"/>
                    <a:pt x="50" y="26"/>
                  </a:cubicBezTo>
                  <a:cubicBezTo>
                    <a:pt x="52" y="28"/>
                    <a:pt x="54" y="31"/>
                    <a:pt x="56" y="33"/>
                  </a:cubicBezTo>
                  <a:cubicBezTo>
                    <a:pt x="57" y="35"/>
                    <a:pt x="59" y="38"/>
                    <a:pt x="61" y="40"/>
                  </a:cubicBezTo>
                  <a:cubicBezTo>
                    <a:pt x="62" y="42"/>
                    <a:pt x="63" y="45"/>
                    <a:pt x="64" y="47"/>
                  </a:cubicBezTo>
                  <a:cubicBezTo>
                    <a:pt x="66" y="49"/>
                    <a:pt x="67" y="51"/>
                    <a:pt x="68" y="53"/>
                  </a:cubicBezTo>
                  <a:cubicBezTo>
                    <a:pt x="68" y="54"/>
                    <a:pt x="68" y="54"/>
                    <a:pt x="69" y="55"/>
                  </a:cubicBezTo>
                  <a:cubicBezTo>
                    <a:pt x="69" y="56"/>
                    <a:pt x="69" y="57"/>
                    <a:pt x="70" y="57"/>
                  </a:cubicBezTo>
                  <a:cubicBezTo>
                    <a:pt x="71" y="60"/>
                    <a:pt x="71" y="61"/>
                    <a:pt x="71" y="61"/>
                  </a:cubicBezTo>
                  <a:lnTo>
                    <a:pt x="45" y="6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34"/>
            <p:cNvSpPr>
              <a:spLocks/>
            </p:cNvSpPr>
            <p:nvPr/>
          </p:nvSpPr>
          <p:spPr bwMode="auto">
            <a:xfrm>
              <a:off x="5057776" y="6354764"/>
              <a:ext cx="111125" cy="344488"/>
            </a:xfrm>
            <a:custGeom>
              <a:avLst/>
              <a:gdLst>
                <a:gd name="T0" fmla="*/ 0 w 27"/>
                <a:gd name="T1" fmla="*/ 78 h 78"/>
                <a:gd name="T2" fmla="*/ 0 w 27"/>
                <a:gd name="T3" fmla="*/ 74 h 78"/>
                <a:gd name="T4" fmla="*/ 1 w 27"/>
                <a:gd name="T5" fmla="*/ 64 h 78"/>
                <a:gd name="T6" fmla="*/ 6 w 27"/>
                <a:gd name="T7" fmla="*/ 36 h 78"/>
                <a:gd name="T8" fmla="*/ 10 w 27"/>
                <a:gd name="T9" fmla="*/ 22 h 78"/>
                <a:gd name="T10" fmla="*/ 13 w 27"/>
                <a:gd name="T11" fmla="*/ 15 h 78"/>
                <a:gd name="T12" fmla="*/ 16 w 27"/>
                <a:gd name="T13" fmla="*/ 10 h 78"/>
                <a:gd name="T14" fmla="*/ 19 w 27"/>
                <a:gd name="T15" fmla="*/ 6 h 78"/>
                <a:gd name="T16" fmla="*/ 22 w 27"/>
                <a:gd name="T17" fmla="*/ 3 h 78"/>
                <a:gd name="T18" fmla="*/ 24 w 27"/>
                <a:gd name="T19" fmla="*/ 0 h 78"/>
                <a:gd name="T20" fmla="*/ 23 w 27"/>
                <a:gd name="T21" fmla="*/ 3 h 78"/>
                <a:gd name="T22" fmla="*/ 21 w 27"/>
                <a:gd name="T23" fmla="*/ 7 h 78"/>
                <a:gd name="T24" fmla="*/ 20 w 27"/>
                <a:gd name="T25" fmla="*/ 11 h 78"/>
                <a:gd name="T26" fmla="*/ 19 w 27"/>
                <a:gd name="T27" fmla="*/ 17 h 78"/>
                <a:gd name="T28" fmla="*/ 19 w 27"/>
                <a:gd name="T29" fmla="*/ 24 h 78"/>
                <a:gd name="T30" fmla="*/ 19 w 27"/>
                <a:gd name="T31" fmla="*/ 37 h 78"/>
                <a:gd name="T32" fmla="*/ 24 w 27"/>
                <a:gd name="T33" fmla="*/ 63 h 78"/>
                <a:gd name="T34" fmla="*/ 26 w 27"/>
                <a:gd name="T35" fmla="*/ 71 h 78"/>
                <a:gd name="T36" fmla="*/ 27 w 27"/>
                <a:gd name="T37" fmla="*/ 74 h 78"/>
                <a:gd name="T38" fmla="*/ 0 w 27"/>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78">
                  <a:moveTo>
                    <a:pt x="0" y="78"/>
                  </a:moveTo>
                  <a:cubicBezTo>
                    <a:pt x="0" y="78"/>
                    <a:pt x="0" y="76"/>
                    <a:pt x="0" y="74"/>
                  </a:cubicBezTo>
                  <a:cubicBezTo>
                    <a:pt x="0" y="72"/>
                    <a:pt x="0" y="68"/>
                    <a:pt x="1" y="64"/>
                  </a:cubicBezTo>
                  <a:cubicBezTo>
                    <a:pt x="2" y="57"/>
                    <a:pt x="3" y="46"/>
                    <a:pt x="6" y="36"/>
                  </a:cubicBezTo>
                  <a:cubicBezTo>
                    <a:pt x="7" y="31"/>
                    <a:pt x="8" y="26"/>
                    <a:pt x="10" y="22"/>
                  </a:cubicBezTo>
                  <a:cubicBezTo>
                    <a:pt x="11" y="20"/>
                    <a:pt x="12" y="17"/>
                    <a:pt x="13" y="15"/>
                  </a:cubicBezTo>
                  <a:cubicBezTo>
                    <a:pt x="14" y="13"/>
                    <a:pt x="15" y="11"/>
                    <a:pt x="16" y="10"/>
                  </a:cubicBezTo>
                  <a:cubicBezTo>
                    <a:pt x="17" y="8"/>
                    <a:pt x="18" y="7"/>
                    <a:pt x="19" y="6"/>
                  </a:cubicBezTo>
                  <a:cubicBezTo>
                    <a:pt x="20" y="4"/>
                    <a:pt x="21" y="3"/>
                    <a:pt x="22" y="3"/>
                  </a:cubicBezTo>
                  <a:cubicBezTo>
                    <a:pt x="23" y="1"/>
                    <a:pt x="24" y="0"/>
                    <a:pt x="24" y="0"/>
                  </a:cubicBezTo>
                  <a:cubicBezTo>
                    <a:pt x="24" y="0"/>
                    <a:pt x="24" y="1"/>
                    <a:pt x="23" y="3"/>
                  </a:cubicBezTo>
                  <a:cubicBezTo>
                    <a:pt x="22" y="4"/>
                    <a:pt x="22" y="5"/>
                    <a:pt x="21" y="7"/>
                  </a:cubicBezTo>
                  <a:cubicBezTo>
                    <a:pt x="21" y="8"/>
                    <a:pt x="20" y="10"/>
                    <a:pt x="20" y="11"/>
                  </a:cubicBezTo>
                  <a:cubicBezTo>
                    <a:pt x="20" y="13"/>
                    <a:pt x="19" y="15"/>
                    <a:pt x="19" y="17"/>
                  </a:cubicBezTo>
                  <a:cubicBezTo>
                    <a:pt x="19" y="19"/>
                    <a:pt x="19" y="21"/>
                    <a:pt x="19" y="24"/>
                  </a:cubicBezTo>
                  <a:cubicBezTo>
                    <a:pt x="19" y="28"/>
                    <a:pt x="19" y="33"/>
                    <a:pt x="19" y="37"/>
                  </a:cubicBezTo>
                  <a:cubicBezTo>
                    <a:pt x="20" y="47"/>
                    <a:pt x="22" y="56"/>
                    <a:pt x="24" y="63"/>
                  </a:cubicBezTo>
                  <a:cubicBezTo>
                    <a:pt x="25" y="67"/>
                    <a:pt x="25" y="69"/>
                    <a:pt x="26" y="71"/>
                  </a:cubicBezTo>
                  <a:cubicBezTo>
                    <a:pt x="27" y="73"/>
                    <a:pt x="27" y="74"/>
                    <a:pt x="27" y="74"/>
                  </a:cubicBezTo>
                  <a:lnTo>
                    <a:pt x="0" y="7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235"/>
            <p:cNvSpPr>
              <a:spLocks/>
            </p:cNvSpPr>
            <p:nvPr/>
          </p:nvSpPr>
          <p:spPr bwMode="auto">
            <a:xfrm>
              <a:off x="4965701" y="6073776"/>
              <a:ext cx="382588" cy="404813"/>
            </a:xfrm>
            <a:custGeom>
              <a:avLst/>
              <a:gdLst>
                <a:gd name="T0" fmla="*/ 92 w 92"/>
                <a:gd name="T1" fmla="*/ 44 h 92"/>
                <a:gd name="T2" fmla="*/ 69 w 92"/>
                <a:gd name="T3" fmla="*/ 34 h 92"/>
                <a:gd name="T4" fmla="*/ 77 w 92"/>
                <a:gd name="T5" fmla="*/ 12 h 92"/>
                <a:gd name="T6" fmla="*/ 53 w 92"/>
                <a:gd name="T7" fmla="*/ 22 h 92"/>
                <a:gd name="T8" fmla="*/ 43 w 92"/>
                <a:gd name="T9" fmla="*/ 0 h 92"/>
                <a:gd name="T10" fmla="*/ 34 w 92"/>
                <a:gd name="T11" fmla="*/ 23 h 92"/>
                <a:gd name="T12" fmla="*/ 11 w 92"/>
                <a:gd name="T13" fmla="*/ 15 h 92"/>
                <a:gd name="T14" fmla="*/ 21 w 92"/>
                <a:gd name="T15" fmla="*/ 38 h 92"/>
                <a:gd name="T16" fmla="*/ 0 w 92"/>
                <a:gd name="T17" fmla="*/ 48 h 92"/>
                <a:gd name="T18" fmla="*/ 23 w 92"/>
                <a:gd name="T19" fmla="*/ 58 h 92"/>
                <a:gd name="T20" fmla="*/ 15 w 92"/>
                <a:gd name="T21" fmla="*/ 80 h 92"/>
                <a:gd name="T22" fmla="*/ 38 w 92"/>
                <a:gd name="T23" fmla="*/ 71 h 92"/>
                <a:gd name="T24" fmla="*/ 48 w 92"/>
                <a:gd name="T25" fmla="*/ 92 h 92"/>
                <a:gd name="T26" fmla="*/ 58 w 92"/>
                <a:gd name="T27" fmla="*/ 69 h 92"/>
                <a:gd name="T28" fmla="*/ 80 w 92"/>
                <a:gd name="T29" fmla="*/ 77 h 92"/>
                <a:gd name="T30" fmla="*/ 70 w 92"/>
                <a:gd name="T31" fmla="*/ 54 h 92"/>
                <a:gd name="T32" fmla="*/ 92 w 92"/>
                <a:gd name="T33"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92">
                  <a:moveTo>
                    <a:pt x="92" y="44"/>
                  </a:moveTo>
                  <a:cubicBezTo>
                    <a:pt x="83" y="36"/>
                    <a:pt x="75" y="34"/>
                    <a:pt x="69" y="34"/>
                  </a:cubicBezTo>
                  <a:cubicBezTo>
                    <a:pt x="77" y="24"/>
                    <a:pt x="77" y="12"/>
                    <a:pt x="77" y="12"/>
                  </a:cubicBezTo>
                  <a:cubicBezTo>
                    <a:pt x="65" y="13"/>
                    <a:pt x="58" y="17"/>
                    <a:pt x="53" y="22"/>
                  </a:cubicBezTo>
                  <a:cubicBezTo>
                    <a:pt x="53" y="8"/>
                    <a:pt x="43" y="0"/>
                    <a:pt x="43" y="0"/>
                  </a:cubicBezTo>
                  <a:cubicBezTo>
                    <a:pt x="36" y="9"/>
                    <a:pt x="34" y="17"/>
                    <a:pt x="34" y="23"/>
                  </a:cubicBezTo>
                  <a:cubicBezTo>
                    <a:pt x="24" y="15"/>
                    <a:pt x="11" y="15"/>
                    <a:pt x="11" y="15"/>
                  </a:cubicBezTo>
                  <a:cubicBezTo>
                    <a:pt x="13" y="27"/>
                    <a:pt x="16" y="34"/>
                    <a:pt x="21" y="38"/>
                  </a:cubicBezTo>
                  <a:cubicBezTo>
                    <a:pt x="8" y="39"/>
                    <a:pt x="0" y="48"/>
                    <a:pt x="0" y="48"/>
                  </a:cubicBezTo>
                  <a:cubicBezTo>
                    <a:pt x="8" y="56"/>
                    <a:pt x="16" y="58"/>
                    <a:pt x="23" y="58"/>
                  </a:cubicBezTo>
                  <a:cubicBezTo>
                    <a:pt x="14" y="68"/>
                    <a:pt x="15" y="80"/>
                    <a:pt x="15" y="80"/>
                  </a:cubicBezTo>
                  <a:cubicBezTo>
                    <a:pt x="26" y="79"/>
                    <a:pt x="33" y="75"/>
                    <a:pt x="38" y="71"/>
                  </a:cubicBezTo>
                  <a:cubicBezTo>
                    <a:pt x="39" y="84"/>
                    <a:pt x="48" y="92"/>
                    <a:pt x="48" y="92"/>
                  </a:cubicBezTo>
                  <a:cubicBezTo>
                    <a:pt x="55" y="84"/>
                    <a:pt x="58" y="76"/>
                    <a:pt x="58" y="69"/>
                  </a:cubicBezTo>
                  <a:cubicBezTo>
                    <a:pt x="68" y="78"/>
                    <a:pt x="80" y="77"/>
                    <a:pt x="80" y="77"/>
                  </a:cubicBezTo>
                  <a:cubicBezTo>
                    <a:pt x="79" y="66"/>
                    <a:pt x="75" y="58"/>
                    <a:pt x="70" y="54"/>
                  </a:cubicBezTo>
                  <a:cubicBezTo>
                    <a:pt x="84" y="53"/>
                    <a:pt x="92" y="44"/>
                    <a:pt x="92" y="44"/>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236"/>
            <p:cNvSpPr>
              <a:spLocks noChangeArrowheads="1"/>
            </p:cNvSpPr>
            <p:nvPr/>
          </p:nvSpPr>
          <p:spPr bwMode="auto">
            <a:xfrm>
              <a:off x="5091113" y="6205539"/>
              <a:ext cx="133350" cy="141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Oval 237"/>
            <p:cNvSpPr>
              <a:spLocks noChangeArrowheads="1"/>
            </p:cNvSpPr>
            <p:nvPr/>
          </p:nvSpPr>
          <p:spPr bwMode="auto">
            <a:xfrm>
              <a:off x="5111751" y="6232526"/>
              <a:ext cx="87313"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238"/>
            <p:cNvSpPr>
              <a:spLocks/>
            </p:cNvSpPr>
            <p:nvPr/>
          </p:nvSpPr>
          <p:spPr bwMode="auto">
            <a:xfrm>
              <a:off x="2243138" y="6188076"/>
              <a:ext cx="446088" cy="550863"/>
            </a:xfrm>
            <a:custGeom>
              <a:avLst/>
              <a:gdLst>
                <a:gd name="T0" fmla="*/ 0 w 107"/>
                <a:gd name="T1" fmla="*/ 123 h 125"/>
                <a:gd name="T2" fmla="*/ 0 w 107"/>
                <a:gd name="T3" fmla="*/ 121 h 125"/>
                <a:gd name="T4" fmla="*/ 1 w 107"/>
                <a:gd name="T5" fmla="*/ 115 h 125"/>
                <a:gd name="T6" fmla="*/ 7 w 107"/>
                <a:gd name="T7" fmla="*/ 96 h 125"/>
                <a:gd name="T8" fmla="*/ 18 w 107"/>
                <a:gd name="T9" fmla="*/ 70 h 125"/>
                <a:gd name="T10" fmla="*/ 25 w 107"/>
                <a:gd name="T11" fmla="*/ 56 h 125"/>
                <a:gd name="T12" fmla="*/ 35 w 107"/>
                <a:gd name="T13" fmla="*/ 42 h 125"/>
                <a:gd name="T14" fmla="*/ 46 w 107"/>
                <a:gd name="T15" fmla="*/ 30 h 125"/>
                <a:gd name="T16" fmla="*/ 58 w 107"/>
                <a:gd name="T17" fmla="*/ 20 h 125"/>
                <a:gd name="T18" fmla="*/ 64 w 107"/>
                <a:gd name="T19" fmla="*/ 16 h 125"/>
                <a:gd name="T20" fmla="*/ 70 w 107"/>
                <a:gd name="T21" fmla="*/ 12 h 125"/>
                <a:gd name="T22" fmla="*/ 82 w 107"/>
                <a:gd name="T23" fmla="*/ 7 h 125"/>
                <a:gd name="T24" fmla="*/ 92 w 107"/>
                <a:gd name="T25" fmla="*/ 4 h 125"/>
                <a:gd name="T26" fmla="*/ 100 w 107"/>
                <a:gd name="T27" fmla="*/ 2 h 125"/>
                <a:gd name="T28" fmla="*/ 107 w 107"/>
                <a:gd name="T29" fmla="*/ 0 h 125"/>
                <a:gd name="T30" fmla="*/ 100 w 107"/>
                <a:gd name="T31" fmla="*/ 3 h 125"/>
                <a:gd name="T32" fmla="*/ 93 w 107"/>
                <a:gd name="T33" fmla="*/ 6 h 125"/>
                <a:gd name="T34" fmla="*/ 84 w 107"/>
                <a:gd name="T35" fmla="*/ 11 h 125"/>
                <a:gd name="T36" fmla="*/ 74 w 107"/>
                <a:gd name="T37" fmla="*/ 18 h 125"/>
                <a:gd name="T38" fmla="*/ 69 w 107"/>
                <a:gd name="T39" fmla="*/ 22 h 125"/>
                <a:gd name="T40" fmla="*/ 64 w 107"/>
                <a:gd name="T41" fmla="*/ 27 h 125"/>
                <a:gd name="T42" fmla="*/ 54 w 107"/>
                <a:gd name="T43" fmla="*/ 38 h 125"/>
                <a:gd name="T44" fmla="*/ 47 w 107"/>
                <a:gd name="T45" fmla="*/ 50 h 125"/>
                <a:gd name="T46" fmla="*/ 30 w 107"/>
                <a:gd name="T47" fmla="*/ 101 h 125"/>
                <a:gd name="T48" fmla="*/ 28 w 107"/>
                <a:gd name="T49" fmla="*/ 119 h 125"/>
                <a:gd name="T50" fmla="*/ 28 w 107"/>
                <a:gd name="T51" fmla="*/ 123 h 125"/>
                <a:gd name="T52" fmla="*/ 28 w 107"/>
                <a:gd name="T53" fmla="*/ 125 h 125"/>
                <a:gd name="T54" fmla="*/ 0 w 107"/>
                <a:gd name="T55"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0" y="123"/>
                  </a:moveTo>
                  <a:cubicBezTo>
                    <a:pt x="0" y="123"/>
                    <a:pt x="0" y="122"/>
                    <a:pt x="0" y="121"/>
                  </a:cubicBezTo>
                  <a:cubicBezTo>
                    <a:pt x="0" y="119"/>
                    <a:pt x="1" y="117"/>
                    <a:pt x="1" y="115"/>
                  </a:cubicBezTo>
                  <a:cubicBezTo>
                    <a:pt x="2" y="110"/>
                    <a:pt x="4" y="103"/>
                    <a:pt x="7" y="96"/>
                  </a:cubicBezTo>
                  <a:cubicBezTo>
                    <a:pt x="9" y="88"/>
                    <a:pt x="13" y="79"/>
                    <a:pt x="18" y="70"/>
                  </a:cubicBezTo>
                  <a:cubicBezTo>
                    <a:pt x="20" y="65"/>
                    <a:pt x="23" y="60"/>
                    <a:pt x="25" y="56"/>
                  </a:cubicBezTo>
                  <a:cubicBezTo>
                    <a:pt x="28" y="51"/>
                    <a:pt x="31" y="47"/>
                    <a:pt x="35" y="42"/>
                  </a:cubicBezTo>
                  <a:cubicBezTo>
                    <a:pt x="38" y="38"/>
                    <a:pt x="42" y="34"/>
                    <a:pt x="46" y="30"/>
                  </a:cubicBezTo>
                  <a:cubicBezTo>
                    <a:pt x="50" y="27"/>
                    <a:pt x="54" y="23"/>
                    <a:pt x="58" y="20"/>
                  </a:cubicBezTo>
                  <a:cubicBezTo>
                    <a:pt x="60" y="19"/>
                    <a:pt x="62" y="17"/>
                    <a:pt x="64" y="16"/>
                  </a:cubicBezTo>
                  <a:cubicBezTo>
                    <a:pt x="66" y="15"/>
                    <a:pt x="68" y="14"/>
                    <a:pt x="70" y="12"/>
                  </a:cubicBezTo>
                  <a:cubicBezTo>
                    <a:pt x="74" y="10"/>
                    <a:pt x="78" y="8"/>
                    <a:pt x="82" y="7"/>
                  </a:cubicBezTo>
                  <a:cubicBezTo>
                    <a:pt x="85" y="5"/>
                    <a:pt x="89" y="5"/>
                    <a:pt x="92" y="4"/>
                  </a:cubicBezTo>
                  <a:cubicBezTo>
                    <a:pt x="95" y="3"/>
                    <a:pt x="98" y="2"/>
                    <a:pt x="100" y="2"/>
                  </a:cubicBezTo>
                  <a:cubicBezTo>
                    <a:pt x="105" y="1"/>
                    <a:pt x="107" y="0"/>
                    <a:pt x="107" y="0"/>
                  </a:cubicBezTo>
                  <a:cubicBezTo>
                    <a:pt x="107" y="0"/>
                    <a:pt x="105" y="1"/>
                    <a:pt x="100" y="3"/>
                  </a:cubicBezTo>
                  <a:cubicBezTo>
                    <a:pt x="98" y="4"/>
                    <a:pt x="96" y="5"/>
                    <a:pt x="93" y="6"/>
                  </a:cubicBezTo>
                  <a:cubicBezTo>
                    <a:pt x="90" y="7"/>
                    <a:pt x="87" y="9"/>
                    <a:pt x="84" y="11"/>
                  </a:cubicBezTo>
                  <a:cubicBezTo>
                    <a:pt x="80" y="13"/>
                    <a:pt x="77" y="15"/>
                    <a:pt x="74" y="18"/>
                  </a:cubicBezTo>
                  <a:cubicBezTo>
                    <a:pt x="72" y="19"/>
                    <a:pt x="70" y="21"/>
                    <a:pt x="69" y="22"/>
                  </a:cubicBezTo>
                  <a:cubicBezTo>
                    <a:pt x="67" y="24"/>
                    <a:pt x="65" y="25"/>
                    <a:pt x="64" y="27"/>
                  </a:cubicBezTo>
                  <a:cubicBezTo>
                    <a:pt x="60" y="30"/>
                    <a:pt x="57" y="34"/>
                    <a:pt x="54" y="38"/>
                  </a:cubicBezTo>
                  <a:cubicBezTo>
                    <a:pt x="52" y="42"/>
                    <a:pt x="49" y="46"/>
                    <a:pt x="47" y="50"/>
                  </a:cubicBezTo>
                  <a:cubicBezTo>
                    <a:pt x="37" y="68"/>
                    <a:pt x="32" y="87"/>
                    <a:pt x="30" y="101"/>
                  </a:cubicBezTo>
                  <a:cubicBezTo>
                    <a:pt x="29" y="108"/>
                    <a:pt x="28" y="115"/>
                    <a:pt x="28" y="119"/>
                  </a:cubicBezTo>
                  <a:cubicBezTo>
                    <a:pt x="28" y="121"/>
                    <a:pt x="28" y="122"/>
                    <a:pt x="28" y="123"/>
                  </a:cubicBezTo>
                  <a:cubicBezTo>
                    <a:pt x="28" y="124"/>
                    <a:pt x="28" y="125"/>
                    <a:pt x="28" y="125"/>
                  </a:cubicBezTo>
                  <a:lnTo>
                    <a:pt x="0" y="12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239"/>
            <p:cNvSpPr>
              <a:spLocks/>
            </p:cNvSpPr>
            <p:nvPr/>
          </p:nvSpPr>
          <p:spPr bwMode="auto">
            <a:xfrm>
              <a:off x="1955801" y="6188076"/>
              <a:ext cx="446088" cy="550863"/>
            </a:xfrm>
            <a:custGeom>
              <a:avLst/>
              <a:gdLst>
                <a:gd name="T0" fmla="*/ 79 w 107"/>
                <a:gd name="T1" fmla="*/ 125 h 125"/>
                <a:gd name="T2" fmla="*/ 79 w 107"/>
                <a:gd name="T3" fmla="*/ 123 h 125"/>
                <a:gd name="T4" fmla="*/ 79 w 107"/>
                <a:gd name="T5" fmla="*/ 119 h 125"/>
                <a:gd name="T6" fmla="*/ 77 w 107"/>
                <a:gd name="T7" fmla="*/ 101 h 125"/>
                <a:gd name="T8" fmla="*/ 60 w 107"/>
                <a:gd name="T9" fmla="*/ 50 h 125"/>
                <a:gd name="T10" fmla="*/ 52 w 107"/>
                <a:gd name="T11" fmla="*/ 38 h 125"/>
                <a:gd name="T12" fmla="*/ 43 w 107"/>
                <a:gd name="T13" fmla="*/ 27 h 125"/>
                <a:gd name="T14" fmla="*/ 38 w 107"/>
                <a:gd name="T15" fmla="*/ 22 h 125"/>
                <a:gd name="T16" fmla="*/ 33 w 107"/>
                <a:gd name="T17" fmla="*/ 18 h 125"/>
                <a:gd name="T18" fmla="*/ 23 w 107"/>
                <a:gd name="T19" fmla="*/ 11 h 125"/>
                <a:gd name="T20" fmla="*/ 14 w 107"/>
                <a:gd name="T21" fmla="*/ 6 h 125"/>
                <a:gd name="T22" fmla="*/ 6 w 107"/>
                <a:gd name="T23" fmla="*/ 3 h 125"/>
                <a:gd name="T24" fmla="*/ 0 w 107"/>
                <a:gd name="T25" fmla="*/ 0 h 125"/>
                <a:gd name="T26" fmla="*/ 7 w 107"/>
                <a:gd name="T27" fmla="*/ 2 h 125"/>
                <a:gd name="T28" fmla="*/ 15 w 107"/>
                <a:gd name="T29" fmla="*/ 4 h 125"/>
                <a:gd name="T30" fmla="*/ 25 w 107"/>
                <a:gd name="T31" fmla="*/ 7 h 125"/>
                <a:gd name="T32" fmla="*/ 37 w 107"/>
                <a:gd name="T33" fmla="*/ 12 h 125"/>
                <a:gd name="T34" fmla="*/ 43 w 107"/>
                <a:gd name="T35" fmla="*/ 16 h 125"/>
                <a:gd name="T36" fmla="*/ 49 w 107"/>
                <a:gd name="T37" fmla="*/ 20 h 125"/>
                <a:gd name="T38" fmla="*/ 61 w 107"/>
                <a:gd name="T39" fmla="*/ 30 h 125"/>
                <a:gd name="T40" fmla="*/ 72 w 107"/>
                <a:gd name="T41" fmla="*/ 42 h 125"/>
                <a:gd name="T42" fmla="*/ 81 w 107"/>
                <a:gd name="T43" fmla="*/ 56 h 125"/>
                <a:gd name="T44" fmla="*/ 89 w 107"/>
                <a:gd name="T45" fmla="*/ 70 h 125"/>
                <a:gd name="T46" fmla="*/ 100 w 107"/>
                <a:gd name="T47" fmla="*/ 96 h 125"/>
                <a:gd name="T48" fmla="*/ 105 w 107"/>
                <a:gd name="T49" fmla="*/ 115 h 125"/>
                <a:gd name="T50" fmla="*/ 107 w 107"/>
                <a:gd name="T51" fmla="*/ 121 h 125"/>
                <a:gd name="T52" fmla="*/ 107 w 107"/>
                <a:gd name="T53" fmla="*/ 123 h 125"/>
                <a:gd name="T54" fmla="*/ 79 w 107"/>
                <a:gd name="T5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79" y="125"/>
                  </a:moveTo>
                  <a:cubicBezTo>
                    <a:pt x="79" y="125"/>
                    <a:pt x="79" y="124"/>
                    <a:pt x="79" y="123"/>
                  </a:cubicBezTo>
                  <a:cubicBezTo>
                    <a:pt x="79" y="122"/>
                    <a:pt x="79" y="121"/>
                    <a:pt x="79" y="119"/>
                  </a:cubicBezTo>
                  <a:cubicBezTo>
                    <a:pt x="79" y="115"/>
                    <a:pt x="78" y="108"/>
                    <a:pt x="77" y="101"/>
                  </a:cubicBezTo>
                  <a:cubicBezTo>
                    <a:pt x="75" y="87"/>
                    <a:pt x="70" y="68"/>
                    <a:pt x="60" y="50"/>
                  </a:cubicBezTo>
                  <a:cubicBezTo>
                    <a:pt x="58" y="46"/>
                    <a:pt x="55" y="42"/>
                    <a:pt x="52" y="38"/>
                  </a:cubicBezTo>
                  <a:cubicBezTo>
                    <a:pt x="50" y="34"/>
                    <a:pt x="46" y="30"/>
                    <a:pt x="43" y="27"/>
                  </a:cubicBezTo>
                  <a:cubicBezTo>
                    <a:pt x="42" y="25"/>
                    <a:pt x="40" y="24"/>
                    <a:pt x="38" y="22"/>
                  </a:cubicBezTo>
                  <a:cubicBezTo>
                    <a:pt x="36" y="21"/>
                    <a:pt x="35" y="19"/>
                    <a:pt x="33" y="18"/>
                  </a:cubicBezTo>
                  <a:cubicBezTo>
                    <a:pt x="30" y="15"/>
                    <a:pt x="26" y="13"/>
                    <a:pt x="23" y="11"/>
                  </a:cubicBezTo>
                  <a:cubicBezTo>
                    <a:pt x="20" y="9"/>
                    <a:pt x="17" y="7"/>
                    <a:pt x="14" y="6"/>
                  </a:cubicBezTo>
                  <a:cubicBezTo>
                    <a:pt x="11" y="5"/>
                    <a:pt x="8" y="4"/>
                    <a:pt x="6" y="3"/>
                  </a:cubicBezTo>
                  <a:cubicBezTo>
                    <a:pt x="2" y="1"/>
                    <a:pt x="0" y="0"/>
                    <a:pt x="0" y="0"/>
                  </a:cubicBezTo>
                  <a:cubicBezTo>
                    <a:pt x="0" y="0"/>
                    <a:pt x="2" y="1"/>
                    <a:pt x="7" y="2"/>
                  </a:cubicBezTo>
                  <a:cubicBezTo>
                    <a:pt x="9" y="2"/>
                    <a:pt x="12" y="3"/>
                    <a:pt x="15" y="4"/>
                  </a:cubicBezTo>
                  <a:cubicBezTo>
                    <a:pt x="18" y="5"/>
                    <a:pt x="21" y="5"/>
                    <a:pt x="25" y="7"/>
                  </a:cubicBezTo>
                  <a:cubicBezTo>
                    <a:pt x="29" y="8"/>
                    <a:pt x="33" y="10"/>
                    <a:pt x="37" y="12"/>
                  </a:cubicBezTo>
                  <a:cubicBezTo>
                    <a:pt x="39" y="14"/>
                    <a:pt x="41" y="15"/>
                    <a:pt x="43" y="16"/>
                  </a:cubicBezTo>
                  <a:cubicBezTo>
                    <a:pt x="45" y="17"/>
                    <a:pt x="47" y="19"/>
                    <a:pt x="49" y="20"/>
                  </a:cubicBezTo>
                  <a:cubicBezTo>
                    <a:pt x="53" y="23"/>
                    <a:pt x="57" y="27"/>
                    <a:pt x="61" y="30"/>
                  </a:cubicBezTo>
                  <a:cubicBezTo>
                    <a:pt x="65" y="34"/>
                    <a:pt x="68" y="38"/>
                    <a:pt x="72" y="42"/>
                  </a:cubicBezTo>
                  <a:cubicBezTo>
                    <a:pt x="75" y="47"/>
                    <a:pt x="78" y="51"/>
                    <a:pt x="81" y="56"/>
                  </a:cubicBezTo>
                  <a:cubicBezTo>
                    <a:pt x="84" y="60"/>
                    <a:pt x="87" y="65"/>
                    <a:pt x="89" y="70"/>
                  </a:cubicBezTo>
                  <a:cubicBezTo>
                    <a:pt x="94" y="79"/>
                    <a:pt x="97" y="88"/>
                    <a:pt x="100" y="96"/>
                  </a:cubicBezTo>
                  <a:cubicBezTo>
                    <a:pt x="103" y="103"/>
                    <a:pt x="104" y="110"/>
                    <a:pt x="105" y="115"/>
                  </a:cubicBezTo>
                  <a:cubicBezTo>
                    <a:pt x="106" y="117"/>
                    <a:pt x="106" y="119"/>
                    <a:pt x="107" y="121"/>
                  </a:cubicBezTo>
                  <a:cubicBezTo>
                    <a:pt x="107" y="122"/>
                    <a:pt x="107" y="123"/>
                    <a:pt x="107" y="123"/>
                  </a:cubicBezTo>
                  <a:lnTo>
                    <a:pt x="79" y="125"/>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240"/>
            <p:cNvSpPr>
              <a:spLocks/>
            </p:cNvSpPr>
            <p:nvPr/>
          </p:nvSpPr>
          <p:spPr bwMode="auto">
            <a:xfrm>
              <a:off x="2263776" y="6430964"/>
              <a:ext cx="458788" cy="307975"/>
            </a:xfrm>
            <a:custGeom>
              <a:avLst/>
              <a:gdLst>
                <a:gd name="T0" fmla="*/ 0 w 110"/>
                <a:gd name="T1" fmla="*/ 65 h 70"/>
                <a:gd name="T2" fmla="*/ 0 w 110"/>
                <a:gd name="T3" fmla="*/ 63 h 70"/>
                <a:gd name="T4" fmla="*/ 1 w 110"/>
                <a:gd name="T5" fmla="*/ 61 h 70"/>
                <a:gd name="T6" fmla="*/ 2 w 110"/>
                <a:gd name="T7" fmla="*/ 58 h 70"/>
                <a:gd name="T8" fmla="*/ 5 w 110"/>
                <a:gd name="T9" fmla="*/ 51 h 70"/>
                <a:gd name="T10" fmla="*/ 10 w 110"/>
                <a:gd name="T11" fmla="*/ 43 h 70"/>
                <a:gd name="T12" fmla="*/ 16 w 110"/>
                <a:gd name="T13" fmla="*/ 34 h 70"/>
                <a:gd name="T14" fmla="*/ 24 w 110"/>
                <a:gd name="T15" fmla="*/ 26 h 70"/>
                <a:gd name="T16" fmla="*/ 29 w 110"/>
                <a:gd name="T17" fmla="*/ 21 h 70"/>
                <a:gd name="T18" fmla="*/ 34 w 110"/>
                <a:gd name="T19" fmla="*/ 17 h 70"/>
                <a:gd name="T20" fmla="*/ 40 w 110"/>
                <a:gd name="T21" fmla="*/ 14 h 70"/>
                <a:gd name="T22" fmla="*/ 45 w 110"/>
                <a:gd name="T23" fmla="*/ 11 h 70"/>
                <a:gd name="T24" fmla="*/ 57 w 110"/>
                <a:gd name="T25" fmla="*/ 6 h 70"/>
                <a:gd name="T26" fmla="*/ 69 w 110"/>
                <a:gd name="T27" fmla="*/ 3 h 70"/>
                <a:gd name="T28" fmla="*/ 80 w 110"/>
                <a:gd name="T29" fmla="*/ 1 h 70"/>
                <a:gd name="T30" fmla="*/ 90 w 110"/>
                <a:gd name="T31" fmla="*/ 1 h 70"/>
                <a:gd name="T32" fmla="*/ 94 w 110"/>
                <a:gd name="T33" fmla="*/ 0 h 70"/>
                <a:gd name="T34" fmla="*/ 98 w 110"/>
                <a:gd name="T35" fmla="*/ 1 h 70"/>
                <a:gd name="T36" fmla="*/ 104 w 110"/>
                <a:gd name="T37" fmla="*/ 1 h 70"/>
                <a:gd name="T38" fmla="*/ 110 w 110"/>
                <a:gd name="T39" fmla="*/ 1 h 70"/>
                <a:gd name="T40" fmla="*/ 104 w 110"/>
                <a:gd name="T41" fmla="*/ 2 h 70"/>
                <a:gd name="T42" fmla="*/ 98 w 110"/>
                <a:gd name="T43" fmla="*/ 3 h 70"/>
                <a:gd name="T44" fmla="*/ 94 w 110"/>
                <a:gd name="T45" fmla="*/ 4 h 70"/>
                <a:gd name="T46" fmla="*/ 90 w 110"/>
                <a:gd name="T47" fmla="*/ 5 h 70"/>
                <a:gd name="T48" fmla="*/ 81 w 110"/>
                <a:gd name="T49" fmla="*/ 7 h 70"/>
                <a:gd name="T50" fmla="*/ 71 w 110"/>
                <a:gd name="T51" fmla="*/ 11 h 70"/>
                <a:gd name="T52" fmla="*/ 62 w 110"/>
                <a:gd name="T53" fmla="*/ 16 h 70"/>
                <a:gd name="T54" fmla="*/ 53 w 110"/>
                <a:gd name="T55" fmla="*/ 23 h 70"/>
                <a:gd name="T56" fmla="*/ 49 w 110"/>
                <a:gd name="T57" fmla="*/ 26 h 70"/>
                <a:gd name="T58" fmla="*/ 45 w 110"/>
                <a:gd name="T59" fmla="*/ 30 h 70"/>
                <a:gd name="T60" fmla="*/ 42 w 110"/>
                <a:gd name="T61" fmla="*/ 34 h 70"/>
                <a:gd name="T62" fmla="*/ 39 w 110"/>
                <a:gd name="T63" fmla="*/ 38 h 70"/>
                <a:gd name="T64" fmla="*/ 34 w 110"/>
                <a:gd name="T65" fmla="*/ 46 h 70"/>
                <a:gd name="T66" fmla="*/ 31 w 110"/>
                <a:gd name="T67" fmla="*/ 54 h 70"/>
                <a:gd name="T68" fmla="*/ 29 w 110"/>
                <a:gd name="T69" fmla="*/ 61 h 70"/>
                <a:gd name="T70" fmla="*/ 28 w 110"/>
                <a:gd name="T71" fmla="*/ 66 h 70"/>
                <a:gd name="T72" fmla="*/ 28 w 110"/>
                <a:gd name="T73" fmla="*/ 67 h 70"/>
                <a:gd name="T74" fmla="*/ 27 w 110"/>
                <a:gd name="T75" fmla="*/ 68 h 70"/>
                <a:gd name="T76" fmla="*/ 27 w 110"/>
                <a:gd name="T77" fmla="*/ 70 h 70"/>
                <a:gd name="T78" fmla="*/ 0 w 110"/>
                <a:gd name="T79"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0" y="65"/>
                  </a:moveTo>
                  <a:cubicBezTo>
                    <a:pt x="0" y="65"/>
                    <a:pt x="0" y="64"/>
                    <a:pt x="0" y="63"/>
                  </a:cubicBezTo>
                  <a:cubicBezTo>
                    <a:pt x="1" y="62"/>
                    <a:pt x="1" y="62"/>
                    <a:pt x="1" y="61"/>
                  </a:cubicBezTo>
                  <a:cubicBezTo>
                    <a:pt x="1" y="60"/>
                    <a:pt x="2" y="59"/>
                    <a:pt x="2" y="58"/>
                  </a:cubicBezTo>
                  <a:cubicBezTo>
                    <a:pt x="3" y="56"/>
                    <a:pt x="4" y="54"/>
                    <a:pt x="5" y="51"/>
                  </a:cubicBezTo>
                  <a:cubicBezTo>
                    <a:pt x="6" y="49"/>
                    <a:pt x="8" y="46"/>
                    <a:pt x="10" y="43"/>
                  </a:cubicBezTo>
                  <a:cubicBezTo>
                    <a:pt x="11" y="40"/>
                    <a:pt x="14" y="37"/>
                    <a:pt x="16" y="34"/>
                  </a:cubicBezTo>
                  <a:cubicBezTo>
                    <a:pt x="19" y="31"/>
                    <a:pt x="21" y="28"/>
                    <a:pt x="24" y="26"/>
                  </a:cubicBezTo>
                  <a:cubicBezTo>
                    <a:pt x="26" y="24"/>
                    <a:pt x="27" y="23"/>
                    <a:pt x="29" y="21"/>
                  </a:cubicBezTo>
                  <a:cubicBezTo>
                    <a:pt x="31" y="20"/>
                    <a:pt x="32" y="19"/>
                    <a:pt x="34" y="17"/>
                  </a:cubicBezTo>
                  <a:cubicBezTo>
                    <a:pt x="36" y="16"/>
                    <a:pt x="38" y="15"/>
                    <a:pt x="40" y="14"/>
                  </a:cubicBezTo>
                  <a:cubicBezTo>
                    <a:pt x="45" y="11"/>
                    <a:pt x="45" y="11"/>
                    <a:pt x="45" y="11"/>
                  </a:cubicBezTo>
                  <a:cubicBezTo>
                    <a:pt x="49" y="9"/>
                    <a:pt x="53" y="7"/>
                    <a:pt x="57" y="6"/>
                  </a:cubicBezTo>
                  <a:cubicBezTo>
                    <a:pt x="61" y="5"/>
                    <a:pt x="65" y="4"/>
                    <a:pt x="69" y="3"/>
                  </a:cubicBezTo>
                  <a:cubicBezTo>
                    <a:pt x="73" y="2"/>
                    <a:pt x="76" y="2"/>
                    <a:pt x="80" y="1"/>
                  </a:cubicBezTo>
                  <a:cubicBezTo>
                    <a:pt x="83" y="1"/>
                    <a:pt x="87" y="1"/>
                    <a:pt x="90" y="1"/>
                  </a:cubicBezTo>
                  <a:cubicBezTo>
                    <a:pt x="91" y="1"/>
                    <a:pt x="93" y="0"/>
                    <a:pt x="94" y="0"/>
                  </a:cubicBezTo>
                  <a:cubicBezTo>
                    <a:pt x="95" y="0"/>
                    <a:pt x="97" y="1"/>
                    <a:pt x="98" y="1"/>
                  </a:cubicBezTo>
                  <a:cubicBezTo>
                    <a:pt x="100" y="1"/>
                    <a:pt x="102" y="1"/>
                    <a:pt x="104" y="1"/>
                  </a:cubicBezTo>
                  <a:cubicBezTo>
                    <a:pt x="108" y="1"/>
                    <a:pt x="110" y="1"/>
                    <a:pt x="110" y="1"/>
                  </a:cubicBezTo>
                  <a:cubicBezTo>
                    <a:pt x="110" y="1"/>
                    <a:pt x="108" y="2"/>
                    <a:pt x="104" y="2"/>
                  </a:cubicBezTo>
                  <a:cubicBezTo>
                    <a:pt x="103" y="2"/>
                    <a:pt x="100" y="3"/>
                    <a:pt x="98" y="3"/>
                  </a:cubicBezTo>
                  <a:cubicBezTo>
                    <a:pt x="97" y="3"/>
                    <a:pt x="96" y="4"/>
                    <a:pt x="94" y="4"/>
                  </a:cubicBezTo>
                  <a:cubicBezTo>
                    <a:pt x="93" y="4"/>
                    <a:pt x="92" y="5"/>
                    <a:pt x="90" y="5"/>
                  </a:cubicBezTo>
                  <a:cubicBezTo>
                    <a:pt x="87" y="6"/>
                    <a:pt x="84" y="6"/>
                    <a:pt x="81" y="7"/>
                  </a:cubicBezTo>
                  <a:cubicBezTo>
                    <a:pt x="78" y="9"/>
                    <a:pt x="75" y="10"/>
                    <a:pt x="71" y="11"/>
                  </a:cubicBezTo>
                  <a:cubicBezTo>
                    <a:pt x="68" y="13"/>
                    <a:pt x="65" y="15"/>
                    <a:pt x="62" y="16"/>
                  </a:cubicBezTo>
                  <a:cubicBezTo>
                    <a:pt x="59" y="18"/>
                    <a:pt x="56" y="20"/>
                    <a:pt x="53" y="23"/>
                  </a:cubicBezTo>
                  <a:cubicBezTo>
                    <a:pt x="49" y="26"/>
                    <a:pt x="49" y="26"/>
                    <a:pt x="49" y="26"/>
                  </a:cubicBezTo>
                  <a:cubicBezTo>
                    <a:pt x="47" y="27"/>
                    <a:pt x="46" y="29"/>
                    <a:pt x="45" y="30"/>
                  </a:cubicBezTo>
                  <a:cubicBezTo>
                    <a:pt x="44" y="31"/>
                    <a:pt x="43" y="33"/>
                    <a:pt x="42" y="34"/>
                  </a:cubicBezTo>
                  <a:cubicBezTo>
                    <a:pt x="41" y="35"/>
                    <a:pt x="40" y="37"/>
                    <a:pt x="39" y="38"/>
                  </a:cubicBezTo>
                  <a:cubicBezTo>
                    <a:pt x="37" y="41"/>
                    <a:pt x="35" y="44"/>
                    <a:pt x="34" y="46"/>
                  </a:cubicBezTo>
                  <a:cubicBezTo>
                    <a:pt x="33" y="49"/>
                    <a:pt x="31" y="51"/>
                    <a:pt x="31" y="54"/>
                  </a:cubicBezTo>
                  <a:cubicBezTo>
                    <a:pt x="30" y="56"/>
                    <a:pt x="29" y="59"/>
                    <a:pt x="29" y="61"/>
                  </a:cubicBezTo>
                  <a:cubicBezTo>
                    <a:pt x="28" y="62"/>
                    <a:pt x="28" y="64"/>
                    <a:pt x="28" y="66"/>
                  </a:cubicBezTo>
                  <a:cubicBezTo>
                    <a:pt x="28" y="66"/>
                    <a:pt x="28" y="67"/>
                    <a:pt x="28" y="67"/>
                  </a:cubicBezTo>
                  <a:cubicBezTo>
                    <a:pt x="27" y="68"/>
                    <a:pt x="28" y="68"/>
                    <a:pt x="27" y="68"/>
                  </a:cubicBezTo>
                  <a:cubicBezTo>
                    <a:pt x="27" y="69"/>
                    <a:pt x="27" y="70"/>
                    <a:pt x="27" y="70"/>
                  </a:cubicBezTo>
                  <a:lnTo>
                    <a:pt x="0" y="65"/>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241"/>
            <p:cNvSpPr>
              <a:spLocks/>
            </p:cNvSpPr>
            <p:nvPr/>
          </p:nvSpPr>
          <p:spPr bwMode="auto">
            <a:xfrm>
              <a:off x="1905001" y="6430964"/>
              <a:ext cx="458788" cy="307975"/>
            </a:xfrm>
            <a:custGeom>
              <a:avLst/>
              <a:gdLst>
                <a:gd name="T0" fmla="*/ 83 w 110"/>
                <a:gd name="T1" fmla="*/ 70 h 70"/>
                <a:gd name="T2" fmla="*/ 83 w 110"/>
                <a:gd name="T3" fmla="*/ 68 h 70"/>
                <a:gd name="T4" fmla="*/ 83 w 110"/>
                <a:gd name="T5" fmla="*/ 67 h 70"/>
                <a:gd name="T6" fmla="*/ 82 w 110"/>
                <a:gd name="T7" fmla="*/ 66 h 70"/>
                <a:gd name="T8" fmla="*/ 81 w 110"/>
                <a:gd name="T9" fmla="*/ 61 h 70"/>
                <a:gd name="T10" fmla="*/ 79 w 110"/>
                <a:gd name="T11" fmla="*/ 54 h 70"/>
                <a:gd name="T12" fmla="*/ 76 w 110"/>
                <a:gd name="T13" fmla="*/ 46 h 70"/>
                <a:gd name="T14" fmla="*/ 71 w 110"/>
                <a:gd name="T15" fmla="*/ 38 h 70"/>
                <a:gd name="T16" fmla="*/ 68 w 110"/>
                <a:gd name="T17" fmla="*/ 34 h 70"/>
                <a:gd name="T18" fmla="*/ 65 w 110"/>
                <a:gd name="T19" fmla="*/ 30 h 70"/>
                <a:gd name="T20" fmla="*/ 61 w 110"/>
                <a:gd name="T21" fmla="*/ 26 h 70"/>
                <a:gd name="T22" fmla="*/ 57 w 110"/>
                <a:gd name="T23" fmla="*/ 23 h 70"/>
                <a:gd name="T24" fmla="*/ 48 w 110"/>
                <a:gd name="T25" fmla="*/ 16 h 70"/>
                <a:gd name="T26" fmla="*/ 39 w 110"/>
                <a:gd name="T27" fmla="*/ 11 h 70"/>
                <a:gd name="T28" fmla="*/ 29 w 110"/>
                <a:gd name="T29" fmla="*/ 7 h 70"/>
                <a:gd name="T30" fmla="*/ 20 w 110"/>
                <a:gd name="T31" fmla="*/ 5 h 70"/>
                <a:gd name="T32" fmla="*/ 16 w 110"/>
                <a:gd name="T33" fmla="*/ 4 h 70"/>
                <a:gd name="T34" fmla="*/ 12 w 110"/>
                <a:gd name="T35" fmla="*/ 3 h 70"/>
                <a:gd name="T36" fmla="*/ 6 w 110"/>
                <a:gd name="T37" fmla="*/ 2 h 70"/>
                <a:gd name="T38" fmla="*/ 0 w 110"/>
                <a:gd name="T39" fmla="*/ 1 h 70"/>
                <a:gd name="T40" fmla="*/ 6 w 110"/>
                <a:gd name="T41" fmla="*/ 1 h 70"/>
                <a:gd name="T42" fmla="*/ 12 w 110"/>
                <a:gd name="T43" fmla="*/ 1 h 70"/>
                <a:gd name="T44" fmla="*/ 16 w 110"/>
                <a:gd name="T45" fmla="*/ 0 h 70"/>
                <a:gd name="T46" fmla="*/ 20 w 110"/>
                <a:gd name="T47" fmla="*/ 1 h 70"/>
                <a:gd name="T48" fmla="*/ 30 w 110"/>
                <a:gd name="T49" fmla="*/ 1 h 70"/>
                <a:gd name="T50" fmla="*/ 41 w 110"/>
                <a:gd name="T51" fmla="*/ 3 h 70"/>
                <a:gd name="T52" fmla="*/ 53 w 110"/>
                <a:gd name="T53" fmla="*/ 6 h 70"/>
                <a:gd name="T54" fmla="*/ 65 w 110"/>
                <a:gd name="T55" fmla="*/ 11 h 70"/>
                <a:gd name="T56" fmla="*/ 70 w 110"/>
                <a:gd name="T57" fmla="*/ 14 h 70"/>
                <a:gd name="T58" fmla="*/ 76 w 110"/>
                <a:gd name="T59" fmla="*/ 17 h 70"/>
                <a:gd name="T60" fmla="*/ 81 w 110"/>
                <a:gd name="T61" fmla="*/ 21 h 70"/>
                <a:gd name="T62" fmla="*/ 86 w 110"/>
                <a:gd name="T63" fmla="*/ 26 h 70"/>
                <a:gd name="T64" fmla="*/ 94 w 110"/>
                <a:gd name="T65" fmla="*/ 34 h 70"/>
                <a:gd name="T66" fmla="*/ 100 w 110"/>
                <a:gd name="T67" fmla="*/ 43 h 70"/>
                <a:gd name="T68" fmla="*/ 105 w 110"/>
                <a:gd name="T69" fmla="*/ 51 h 70"/>
                <a:gd name="T70" fmla="*/ 108 w 110"/>
                <a:gd name="T71" fmla="*/ 58 h 70"/>
                <a:gd name="T72" fmla="*/ 109 w 110"/>
                <a:gd name="T73" fmla="*/ 61 h 70"/>
                <a:gd name="T74" fmla="*/ 110 w 110"/>
                <a:gd name="T75" fmla="*/ 63 h 70"/>
                <a:gd name="T76" fmla="*/ 110 w 110"/>
                <a:gd name="T77" fmla="*/ 65 h 70"/>
                <a:gd name="T78" fmla="*/ 83 w 110"/>
                <a:gd name="T7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83" y="70"/>
                  </a:moveTo>
                  <a:cubicBezTo>
                    <a:pt x="83" y="70"/>
                    <a:pt x="83" y="69"/>
                    <a:pt x="83" y="68"/>
                  </a:cubicBezTo>
                  <a:cubicBezTo>
                    <a:pt x="83" y="68"/>
                    <a:pt x="83" y="68"/>
                    <a:pt x="83" y="67"/>
                  </a:cubicBezTo>
                  <a:cubicBezTo>
                    <a:pt x="82" y="67"/>
                    <a:pt x="82" y="66"/>
                    <a:pt x="82" y="66"/>
                  </a:cubicBezTo>
                  <a:cubicBezTo>
                    <a:pt x="82" y="64"/>
                    <a:pt x="82" y="62"/>
                    <a:pt x="81" y="61"/>
                  </a:cubicBezTo>
                  <a:cubicBezTo>
                    <a:pt x="81" y="59"/>
                    <a:pt x="80" y="56"/>
                    <a:pt x="79" y="54"/>
                  </a:cubicBezTo>
                  <a:cubicBezTo>
                    <a:pt x="79" y="51"/>
                    <a:pt x="77" y="49"/>
                    <a:pt x="76" y="46"/>
                  </a:cubicBezTo>
                  <a:cubicBezTo>
                    <a:pt x="75" y="44"/>
                    <a:pt x="73" y="41"/>
                    <a:pt x="71" y="38"/>
                  </a:cubicBezTo>
                  <a:cubicBezTo>
                    <a:pt x="70" y="37"/>
                    <a:pt x="69" y="35"/>
                    <a:pt x="68" y="34"/>
                  </a:cubicBezTo>
                  <a:cubicBezTo>
                    <a:pt x="67" y="33"/>
                    <a:pt x="66" y="31"/>
                    <a:pt x="65" y="30"/>
                  </a:cubicBezTo>
                  <a:cubicBezTo>
                    <a:pt x="64" y="29"/>
                    <a:pt x="63" y="27"/>
                    <a:pt x="61" y="26"/>
                  </a:cubicBezTo>
                  <a:cubicBezTo>
                    <a:pt x="57" y="23"/>
                    <a:pt x="57" y="23"/>
                    <a:pt x="57" y="23"/>
                  </a:cubicBezTo>
                  <a:cubicBezTo>
                    <a:pt x="54" y="20"/>
                    <a:pt x="51" y="18"/>
                    <a:pt x="48" y="16"/>
                  </a:cubicBezTo>
                  <a:cubicBezTo>
                    <a:pt x="45" y="15"/>
                    <a:pt x="42" y="13"/>
                    <a:pt x="39" y="11"/>
                  </a:cubicBezTo>
                  <a:cubicBezTo>
                    <a:pt x="35" y="10"/>
                    <a:pt x="32" y="9"/>
                    <a:pt x="29" y="7"/>
                  </a:cubicBezTo>
                  <a:cubicBezTo>
                    <a:pt x="26" y="6"/>
                    <a:pt x="23" y="6"/>
                    <a:pt x="20" y="5"/>
                  </a:cubicBezTo>
                  <a:cubicBezTo>
                    <a:pt x="18" y="5"/>
                    <a:pt x="17" y="4"/>
                    <a:pt x="16" y="4"/>
                  </a:cubicBezTo>
                  <a:cubicBezTo>
                    <a:pt x="14" y="4"/>
                    <a:pt x="13" y="3"/>
                    <a:pt x="12" y="3"/>
                  </a:cubicBezTo>
                  <a:cubicBezTo>
                    <a:pt x="10" y="3"/>
                    <a:pt x="8" y="2"/>
                    <a:pt x="6" y="2"/>
                  </a:cubicBezTo>
                  <a:cubicBezTo>
                    <a:pt x="2" y="2"/>
                    <a:pt x="0" y="1"/>
                    <a:pt x="0" y="1"/>
                  </a:cubicBezTo>
                  <a:cubicBezTo>
                    <a:pt x="0" y="1"/>
                    <a:pt x="2" y="1"/>
                    <a:pt x="6" y="1"/>
                  </a:cubicBezTo>
                  <a:cubicBezTo>
                    <a:pt x="8" y="1"/>
                    <a:pt x="10" y="1"/>
                    <a:pt x="12" y="1"/>
                  </a:cubicBezTo>
                  <a:cubicBezTo>
                    <a:pt x="13" y="1"/>
                    <a:pt x="15" y="0"/>
                    <a:pt x="16" y="0"/>
                  </a:cubicBezTo>
                  <a:cubicBezTo>
                    <a:pt x="17" y="0"/>
                    <a:pt x="19" y="1"/>
                    <a:pt x="20" y="1"/>
                  </a:cubicBezTo>
                  <a:cubicBezTo>
                    <a:pt x="23" y="1"/>
                    <a:pt x="27" y="1"/>
                    <a:pt x="30" y="1"/>
                  </a:cubicBezTo>
                  <a:cubicBezTo>
                    <a:pt x="34" y="2"/>
                    <a:pt x="37" y="2"/>
                    <a:pt x="41" y="3"/>
                  </a:cubicBezTo>
                  <a:cubicBezTo>
                    <a:pt x="45" y="4"/>
                    <a:pt x="49" y="5"/>
                    <a:pt x="53" y="6"/>
                  </a:cubicBezTo>
                  <a:cubicBezTo>
                    <a:pt x="57" y="7"/>
                    <a:pt x="61" y="9"/>
                    <a:pt x="65" y="11"/>
                  </a:cubicBezTo>
                  <a:cubicBezTo>
                    <a:pt x="70" y="14"/>
                    <a:pt x="70" y="14"/>
                    <a:pt x="70" y="14"/>
                  </a:cubicBezTo>
                  <a:cubicBezTo>
                    <a:pt x="72" y="15"/>
                    <a:pt x="74" y="16"/>
                    <a:pt x="76" y="17"/>
                  </a:cubicBezTo>
                  <a:cubicBezTo>
                    <a:pt x="78" y="19"/>
                    <a:pt x="79" y="20"/>
                    <a:pt x="81" y="21"/>
                  </a:cubicBezTo>
                  <a:cubicBezTo>
                    <a:pt x="83" y="23"/>
                    <a:pt x="84" y="24"/>
                    <a:pt x="86" y="26"/>
                  </a:cubicBezTo>
                  <a:cubicBezTo>
                    <a:pt x="89" y="28"/>
                    <a:pt x="91" y="31"/>
                    <a:pt x="94" y="34"/>
                  </a:cubicBezTo>
                  <a:cubicBezTo>
                    <a:pt x="96" y="37"/>
                    <a:pt x="99" y="40"/>
                    <a:pt x="100" y="43"/>
                  </a:cubicBezTo>
                  <a:cubicBezTo>
                    <a:pt x="102" y="46"/>
                    <a:pt x="104" y="49"/>
                    <a:pt x="105" y="51"/>
                  </a:cubicBezTo>
                  <a:cubicBezTo>
                    <a:pt x="106" y="54"/>
                    <a:pt x="107" y="56"/>
                    <a:pt x="108" y="58"/>
                  </a:cubicBezTo>
                  <a:cubicBezTo>
                    <a:pt x="108" y="59"/>
                    <a:pt x="109" y="60"/>
                    <a:pt x="109" y="61"/>
                  </a:cubicBezTo>
                  <a:cubicBezTo>
                    <a:pt x="109" y="62"/>
                    <a:pt x="110" y="62"/>
                    <a:pt x="110" y="63"/>
                  </a:cubicBezTo>
                  <a:cubicBezTo>
                    <a:pt x="110" y="64"/>
                    <a:pt x="110" y="65"/>
                    <a:pt x="110" y="65"/>
                  </a:cubicBezTo>
                  <a:lnTo>
                    <a:pt x="83" y="70"/>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242"/>
            <p:cNvSpPr>
              <a:spLocks/>
            </p:cNvSpPr>
            <p:nvPr/>
          </p:nvSpPr>
          <p:spPr bwMode="auto">
            <a:xfrm>
              <a:off x="2255838" y="6134101"/>
              <a:ext cx="128588" cy="517525"/>
            </a:xfrm>
            <a:custGeom>
              <a:avLst/>
              <a:gdLst>
                <a:gd name="T0" fmla="*/ 0 w 31"/>
                <a:gd name="T1" fmla="*/ 117 h 117"/>
                <a:gd name="T2" fmla="*/ 1 w 31"/>
                <a:gd name="T3" fmla="*/ 112 h 117"/>
                <a:gd name="T4" fmla="*/ 1 w 31"/>
                <a:gd name="T5" fmla="*/ 98 h 117"/>
                <a:gd name="T6" fmla="*/ 6 w 31"/>
                <a:gd name="T7" fmla="*/ 55 h 117"/>
                <a:gd name="T8" fmla="*/ 12 w 31"/>
                <a:gd name="T9" fmla="*/ 33 h 117"/>
                <a:gd name="T10" fmla="*/ 19 w 31"/>
                <a:gd name="T11" fmla="*/ 15 h 117"/>
                <a:gd name="T12" fmla="*/ 24 w 31"/>
                <a:gd name="T13" fmla="*/ 8 h 117"/>
                <a:gd name="T14" fmla="*/ 27 w 31"/>
                <a:gd name="T15" fmla="*/ 3 h 117"/>
                <a:gd name="T16" fmla="*/ 30 w 31"/>
                <a:gd name="T17" fmla="*/ 0 h 117"/>
                <a:gd name="T18" fmla="*/ 31 w 31"/>
                <a:gd name="T19" fmla="*/ 0 h 117"/>
                <a:gd name="T20" fmla="*/ 31 w 31"/>
                <a:gd name="T21" fmla="*/ 1 h 117"/>
                <a:gd name="T22" fmla="*/ 28 w 31"/>
                <a:gd name="T23" fmla="*/ 4 h 117"/>
                <a:gd name="T24" fmla="*/ 26 w 31"/>
                <a:gd name="T25" fmla="*/ 9 h 117"/>
                <a:gd name="T26" fmla="*/ 23 w 31"/>
                <a:gd name="T27" fmla="*/ 16 h 117"/>
                <a:gd name="T28" fmla="*/ 20 w 31"/>
                <a:gd name="T29" fmla="*/ 35 h 117"/>
                <a:gd name="T30" fmla="*/ 20 w 31"/>
                <a:gd name="T31" fmla="*/ 56 h 117"/>
                <a:gd name="T32" fmla="*/ 25 w 31"/>
                <a:gd name="T33" fmla="*/ 96 h 117"/>
                <a:gd name="T34" fmla="*/ 27 w 31"/>
                <a:gd name="T35" fmla="*/ 109 h 117"/>
                <a:gd name="T36" fmla="*/ 28 w 31"/>
                <a:gd name="T37" fmla="*/ 114 h 117"/>
                <a:gd name="T38" fmla="*/ 0 w 31"/>
                <a:gd name="T3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17">
                  <a:moveTo>
                    <a:pt x="0" y="117"/>
                  </a:moveTo>
                  <a:cubicBezTo>
                    <a:pt x="0" y="117"/>
                    <a:pt x="0" y="115"/>
                    <a:pt x="1" y="112"/>
                  </a:cubicBezTo>
                  <a:cubicBezTo>
                    <a:pt x="1" y="108"/>
                    <a:pt x="1" y="103"/>
                    <a:pt x="1" y="98"/>
                  </a:cubicBezTo>
                  <a:cubicBezTo>
                    <a:pt x="2" y="86"/>
                    <a:pt x="3" y="70"/>
                    <a:pt x="6" y="55"/>
                  </a:cubicBezTo>
                  <a:cubicBezTo>
                    <a:pt x="8" y="47"/>
                    <a:pt x="9" y="40"/>
                    <a:pt x="12" y="33"/>
                  </a:cubicBezTo>
                  <a:cubicBezTo>
                    <a:pt x="14" y="26"/>
                    <a:pt x="17" y="20"/>
                    <a:pt x="19" y="15"/>
                  </a:cubicBezTo>
                  <a:cubicBezTo>
                    <a:pt x="21" y="12"/>
                    <a:pt x="22" y="10"/>
                    <a:pt x="24" y="8"/>
                  </a:cubicBezTo>
                  <a:cubicBezTo>
                    <a:pt x="25" y="6"/>
                    <a:pt x="26" y="4"/>
                    <a:pt x="27" y="3"/>
                  </a:cubicBezTo>
                  <a:cubicBezTo>
                    <a:pt x="29" y="2"/>
                    <a:pt x="30" y="1"/>
                    <a:pt x="30" y="0"/>
                  </a:cubicBezTo>
                  <a:cubicBezTo>
                    <a:pt x="31" y="0"/>
                    <a:pt x="31" y="0"/>
                    <a:pt x="31" y="0"/>
                  </a:cubicBezTo>
                  <a:cubicBezTo>
                    <a:pt x="31" y="0"/>
                    <a:pt x="31" y="0"/>
                    <a:pt x="31" y="1"/>
                  </a:cubicBezTo>
                  <a:cubicBezTo>
                    <a:pt x="30" y="1"/>
                    <a:pt x="29" y="2"/>
                    <a:pt x="28" y="4"/>
                  </a:cubicBezTo>
                  <a:cubicBezTo>
                    <a:pt x="28" y="5"/>
                    <a:pt x="27" y="7"/>
                    <a:pt x="26" y="9"/>
                  </a:cubicBezTo>
                  <a:cubicBezTo>
                    <a:pt x="25" y="11"/>
                    <a:pt x="24" y="14"/>
                    <a:pt x="23" y="16"/>
                  </a:cubicBezTo>
                  <a:cubicBezTo>
                    <a:pt x="22" y="21"/>
                    <a:pt x="21" y="28"/>
                    <a:pt x="20" y="35"/>
                  </a:cubicBezTo>
                  <a:cubicBezTo>
                    <a:pt x="20" y="42"/>
                    <a:pt x="20" y="49"/>
                    <a:pt x="20" y="56"/>
                  </a:cubicBezTo>
                  <a:cubicBezTo>
                    <a:pt x="21" y="71"/>
                    <a:pt x="23" y="85"/>
                    <a:pt x="25" y="96"/>
                  </a:cubicBezTo>
                  <a:cubicBezTo>
                    <a:pt x="26" y="102"/>
                    <a:pt x="27" y="106"/>
                    <a:pt x="27" y="109"/>
                  </a:cubicBezTo>
                  <a:cubicBezTo>
                    <a:pt x="28" y="112"/>
                    <a:pt x="28" y="114"/>
                    <a:pt x="28" y="114"/>
                  </a:cubicBezTo>
                  <a:lnTo>
                    <a:pt x="0" y="117"/>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243"/>
            <p:cNvSpPr>
              <a:spLocks/>
            </p:cNvSpPr>
            <p:nvPr/>
          </p:nvSpPr>
          <p:spPr bwMode="auto">
            <a:xfrm>
              <a:off x="2605088" y="6294439"/>
              <a:ext cx="358775" cy="382588"/>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244"/>
            <p:cNvSpPr>
              <a:spLocks noChangeArrowheads="1"/>
            </p:cNvSpPr>
            <p:nvPr/>
          </p:nvSpPr>
          <p:spPr bwMode="auto">
            <a:xfrm>
              <a:off x="2722563" y="6421439"/>
              <a:ext cx="125413" cy="1333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Oval 245"/>
            <p:cNvSpPr>
              <a:spLocks noChangeArrowheads="1"/>
            </p:cNvSpPr>
            <p:nvPr/>
          </p:nvSpPr>
          <p:spPr bwMode="auto">
            <a:xfrm>
              <a:off x="2743201" y="6443664"/>
              <a:ext cx="84138" cy="84138"/>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246"/>
            <p:cNvSpPr>
              <a:spLocks/>
            </p:cNvSpPr>
            <p:nvPr/>
          </p:nvSpPr>
          <p:spPr bwMode="auto">
            <a:xfrm>
              <a:off x="2605088" y="5940426"/>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Oval 247"/>
            <p:cNvSpPr>
              <a:spLocks noChangeArrowheads="1"/>
            </p:cNvSpPr>
            <p:nvPr/>
          </p:nvSpPr>
          <p:spPr bwMode="auto">
            <a:xfrm>
              <a:off x="2722563" y="6069014"/>
              <a:ext cx="125413"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Oval 248"/>
            <p:cNvSpPr>
              <a:spLocks noChangeArrowheads="1"/>
            </p:cNvSpPr>
            <p:nvPr/>
          </p:nvSpPr>
          <p:spPr bwMode="auto">
            <a:xfrm>
              <a:off x="2743201" y="6091239"/>
              <a:ext cx="84138" cy="82550"/>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249"/>
            <p:cNvSpPr>
              <a:spLocks/>
            </p:cNvSpPr>
            <p:nvPr/>
          </p:nvSpPr>
          <p:spPr bwMode="auto">
            <a:xfrm>
              <a:off x="2205038" y="5834064"/>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Oval 250"/>
            <p:cNvSpPr>
              <a:spLocks noChangeArrowheads="1"/>
            </p:cNvSpPr>
            <p:nvPr/>
          </p:nvSpPr>
          <p:spPr bwMode="auto">
            <a:xfrm>
              <a:off x="2322513" y="5962651"/>
              <a:ext cx="125413"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252"/>
            <p:cNvSpPr>
              <a:spLocks/>
            </p:cNvSpPr>
            <p:nvPr/>
          </p:nvSpPr>
          <p:spPr bwMode="auto">
            <a:xfrm>
              <a:off x="1738313" y="5940426"/>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Oval 253"/>
            <p:cNvSpPr>
              <a:spLocks noChangeArrowheads="1"/>
            </p:cNvSpPr>
            <p:nvPr/>
          </p:nvSpPr>
          <p:spPr bwMode="auto">
            <a:xfrm>
              <a:off x="1855788" y="6069014"/>
              <a:ext cx="123825"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Oval 254"/>
            <p:cNvSpPr>
              <a:spLocks noChangeArrowheads="1"/>
            </p:cNvSpPr>
            <p:nvPr/>
          </p:nvSpPr>
          <p:spPr bwMode="auto">
            <a:xfrm>
              <a:off x="1876426" y="6091239"/>
              <a:ext cx="82550" cy="82550"/>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255"/>
            <p:cNvSpPr>
              <a:spLocks/>
            </p:cNvSpPr>
            <p:nvPr/>
          </p:nvSpPr>
          <p:spPr bwMode="auto">
            <a:xfrm>
              <a:off x="1638301" y="6205539"/>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Oval 256"/>
            <p:cNvSpPr>
              <a:spLocks noChangeArrowheads="1"/>
            </p:cNvSpPr>
            <p:nvPr/>
          </p:nvSpPr>
          <p:spPr bwMode="auto">
            <a:xfrm>
              <a:off x="1755776" y="6334126"/>
              <a:ext cx="123825"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Oval 257"/>
            <p:cNvSpPr>
              <a:spLocks noChangeArrowheads="1"/>
            </p:cNvSpPr>
            <p:nvPr/>
          </p:nvSpPr>
          <p:spPr bwMode="auto">
            <a:xfrm>
              <a:off x="1776413" y="6354764"/>
              <a:ext cx="82550" cy="84138"/>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259"/>
            <p:cNvSpPr>
              <a:spLocks/>
            </p:cNvSpPr>
            <p:nvPr/>
          </p:nvSpPr>
          <p:spPr bwMode="auto">
            <a:xfrm>
              <a:off x="11047414" y="5583239"/>
              <a:ext cx="204788" cy="1147763"/>
            </a:xfrm>
            <a:custGeom>
              <a:avLst/>
              <a:gdLst>
                <a:gd name="T0" fmla="*/ 27 w 129"/>
                <a:gd name="T1" fmla="*/ 61 h 723"/>
                <a:gd name="T2" fmla="*/ 0 w 129"/>
                <a:gd name="T3" fmla="*/ 712 h 723"/>
                <a:gd name="T4" fmla="*/ 129 w 129"/>
                <a:gd name="T5" fmla="*/ 723 h 723"/>
                <a:gd name="T6" fmla="*/ 98 w 129"/>
                <a:gd name="T7" fmla="*/ 0 h 723"/>
                <a:gd name="T8" fmla="*/ 27 w 129"/>
                <a:gd name="T9" fmla="*/ 61 h 723"/>
              </a:gdLst>
              <a:ahLst/>
              <a:cxnLst>
                <a:cxn ang="0">
                  <a:pos x="T0" y="T1"/>
                </a:cxn>
                <a:cxn ang="0">
                  <a:pos x="T2" y="T3"/>
                </a:cxn>
                <a:cxn ang="0">
                  <a:pos x="T4" y="T5"/>
                </a:cxn>
                <a:cxn ang="0">
                  <a:pos x="T6" y="T7"/>
                </a:cxn>
                <a:cxn ang="0">
                  <a:pos x="T8" y="T9"/>
                </a:cxn>
              </a:cxnLst>
              <a:rect l="0" t="0" r="r" b="b"/>
              <a:pathLst>
                <a:path w="129" h="723">
                  <a:moveTo>
                    <a:pt x="27" y="61"/>
                  </a:moveTo>
                  <a:lnTo>
                    <a:pt x="0" y="712"/>
                  </a:lnTo>
                  <a:lnTo>
                    <a:pt x="129" y="723"/>
                  </a:lnTo>
                  <a:lnTo>
                    <a:pt x="98" y="0"/>
                  </a:lnTo>
                  <a:lnTo>
                    <a:pt x="27"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262"/>
            <p:cNvSpPr>
              <a:spLocks/>
            </p:cNvSpPr>
            <p:nvPr/>
          </p:nvSpPr>
          <p:spPr bwMode="auto">
            <a:xfrm>
              <a:off x="11214101" y="5913439"/>
              <a:ext cx="30163" cy="596900"/>
            </a:xfrm>
            <a:custGeom>
              <a:avLst/>
              <a:gdLst>
                <a:gd name="T0" fmla="*/ 0 w 7"/>
                <a:gd name="T1" fmla="*/ 0 h 135"/>
                <a:gd name="T2" fmla="*/ 7 w 7"/>
                <a:gd name="T3" fmla="*/ 135 h 135"/>
                <a:gd name="T4" fmla="*/ 7 w 7"/>
                <a:gd name="T5" fmla="*/ 135 h 135"/>
                <a:gd name="T6" fmla="*/ 0 w 7"/>
                <a:gd name="T7" fmla="*/ 0 h 135"/>
                <a:gd name="T8" fmla="*/ 0 w 7"/>
                <a:gd name="T9" fmla="*/ 0 h 135"/>
              </a:gdLst>
              <a:ahLst/>
              <a:cxnLst>
                <a:cxn ang="0">
                  <a:pos x="T0" y="T1"/>
                </a:cxn>
                <a:cxn ang="0">
                  <a:pos x="T2" y="T3"/>
                </a:cxn>
                <a:cxn ang="0">
                  <a:pos x="T4" y="T5"/>
                </a:cxn>
                <a:cxn ang="0">
                  <a:pos x="T6" y="T7"/>
                </a:cxn>
                <a:cxn ang="0">
                  <a:pos x="T8" y="T9"/>
                </a:cxn>
              </a:cxnLst>
              <a:rect l="0" t="0" r="r" b="b"/>
              <a:pathLst>
                <a:path w="7" h="135">
                  <a:moveTo>
                    <a:pt x="0" y="0"/>
                  </a:moveTo>
                  <a:cubicBezTo>
                    <a:pt x="7" y="135"/>
                    <a:pt x="7" y="135"/>
                    <a:pt x="7" y="135"/>
                  </a:cubicBezTo>
                  <a:cubicBezTo>
                    <a:pt x="7" y="135"/>
                    <a:pt x="7" y="135"/>
                    <a:pt x="7" y="135"/>
                  </a:cubicBez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263"/>
            <p:cNvSpPr>
              <a:spLocks/>
            </p:cNvSpPr>
            <p:nvPr/>
          </p:nvSpPr>
          <p:spPr bwMode="auto">
            <a:xfrm>
              <a:off x="11244264" y="6510339"/>
              <a:ext cx="3175" cy="123825"/>
            </a:xfrm>
            <a:custGeom>
              <a:avLst/>
              <a:gdLst>
                <a:gd name="T0" fmla="*/ 0 w 1"/>
                <a:gd name="T1" fmla="*/ 0 h 28"/>
                <a:gd name="T2" fmla="*/ 0 w 1"/>
                <a:gd name="T3" fmla="*/ 0 h 28"/>
                <a:gd name="T4" fmla="*/ 1 w 1"/>
                <a:gd name="T5" fmla="*/ 28 h 28"/>
                <a:gd name="T6" fmla="*/ 1 w 1"/>
                <a:gd name="T7" fmla="*/ 28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0"/>
                    <a:pt x="0" y="0"/>
                    <a:pt x="0" y="0"/>
                  </a:cubicBezTo>
                  <a:cubicBezTo>
                    <a:pt x="1" y="28"/>
                    <a:pt x="1" y="28"/>
                    <a:pt x="1" y="28"/>
                  </a:cubicBezTo>
                  <a:cubicBezTo>
                    <a:pt x="1" y="28"/>
                    <a:pt x="1" y="28"/>
                    <a:pt x="1" y="28"/>
                  </a:cubicBezTo>
                  <a:cubicBezTo>
                    <a:pt x="0" y="0"/>
                    <a:pt x="0" y="0"/>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264"/>
            <p:cNvSpPr>
              <a:spLocks/>
            </p:cNvSpPr>
            <p:nvPr/>
          </p:nvSpPr>
          <p:spPr bwMode="auto">
            <a:xfrm>
              <a:off x="11247439" y="6634164"/>
              <a:ext cx="4763" cy="96838"/>
            </a:xfrm>
            <a:custGeom>
              <a:avLst/>
              <a:gdLst>
                <a:gd name="T0" fmla="*/ 0 w 1"/>
                <a:gd name="T1" fmla="*/ 0 h 22"/>
                <a:gd name="T2" fmla="*/ 0 w 1"/>
                <a:gd name="T3" fmla="*/ 0 h 22"/>
                <a:gd name="T4" fmla="*/ 1 w 1"/>
                <a:gd name="T5" fmla="*/ 22 h 22"/>
                <a:gd name="T6" fmla="*/ 0 w 1"/>
                <a:gd name="T7" fmla="*/ 0 h 22"/>
              </a:gdLst>
              <a:ahLst/>
              <a:cxnLst>
                <a:cxn ang="0">
                  <a:pos x="T0" y="T1"/>
                </a:cxn>
                <a:cxn ang="0">
                  <a:pos x="T2" y="T3"/>
                </a:cxn>
                <a:cxn ang="0">
                  <a:pos x="T4" y="T5"/>
                </a:cxn>
                <a:cxn ang="0">
                  <a:pos x="T6" y="T7"/>
                </a:cxn>
              </a:cxnLst>
              <a:rect l="0" t="0" r="r" b="b"/>
              <a:pathLst>
                <a:path w="1" h="22">
                  <a:moveTo>
                    <a:pt x="0" y="0"/>
                  </a:moveTo>
                  <a:cubicBezTo>
                    <a:pt x="0" y="0"/>
                    <a:pt x="0" y="0"/>
                    <a:pt x="0" y="0"/>
                  </a:cubicBezTo>
                  <a:cubicBezTo>
                    <a:pt x="1" y="22"/>
                    <a:pt x="1" y="22"/>
                    <a:pt x="1" y="22"/>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265"/>
            <p:cNvSpPr>
              <a:spLocks/>
            </p:cNvSpPr>
            <p:nvPr/>
          </p:nvSpPr>
          <p:spPr bwMode="auto">
            <a:xfrm>
              <a:off x="11136314" y="6716714"/>
              <a:ext cx="28575" cy="476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close/>
                </a:path>
              </a:pathLst>
            </a:custGeom>
            <a:solidFill>
              <a:srgbClr val="D4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266"/>
            <p:cNvSpPr>
              <a:spLocks/>
            </p:cNvSpPr>
            <p:nvPr/>
          </p:nvSpPr>
          <p:spPr bwMode="auto">
            <a:xfrm>
              <a:off x="11136314" y="6716714"/>
              <a:ext cx="28575" cy="476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267"/>
            <p:cNvSpPr>
              <a:spLocks/>
            </p:cNvSpPr>
            <p:nvPr/>
          </p:nvSpPr>
          <p:spPr bwMode="auto">
            <a:xfrm>
              <a:off x="11164889" y="6721476"/>
              <a:ext cx="74613" cy="9525"/>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268"/>
            <p:cNvSpPr>
              <a:spLocks/>
            </p:cNvSpPr>
            <p:nvPr/>
          </p:nvSpPr>
          <p:spPr bwMode="auto">
            <a:xfrm>
              <a:off x="11164889" y="6721476"/>
              <a:ext cx="74613" cy="9525"/>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269"/>
            <p:cNvSpPr>
              <a:spLocks/>
            </p:cNvSpPr>
            <p:nvPr/>
          </p:nvSpPr>
          <p:spPr bwMode="auto">
            <a:xfrm>
              <a:off x="11239501" y="6731001"/>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270"/>
            <p:cNvSpPr>
              <a:spLocks/>
            </p:cNvSpPr>
            <p:nvPr/>
          </p:nvSpPr>
          <p:spPr bwMode="auto">
            <a:xfrm>
              <a:off x="11239501" y="6731001"/>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283"/>
            <p:cNvSpPr>
              <a:spLocks/>
            </p:cNvSpPr>
            <p:nvPr/>
          </p:nvSpPr>
          <p:spPr bwMode="auto">
            <a:xfrm>
              <a:off x="1296988" y="5318126"/>
              <a:ext cx="195263" cy="1500188"/>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327"/>
            <p:cNvSpPr>
              <a:spLocks/>
            </p:cNvSpPr>
            <p:nvPr/>
          </p:nvSpPr>
          <p:spPr bwMode="auto">
            <a:xfrm>
              <a:off x="8234364" y="6275389"/>
              <a:ext cx="479425" cy="557213"/>
            </a:xfrm>
            <a:custGeom>
              <a:avLst/>
              <a:gdLst>
                <a:gd name="T0" fmla="*/ 0 w 115"/>
                <a:gd name="T1" fmla="*/ 122 h 126"/>
                <a:gd name="T2" fmla="*/ 1 w 115"/>
                <a:gd name="T3" fmla="*/ 120 h 126"/>
                <a:gd name="T4" fmla="*/ 2 w 115"/>
                <a:gd name="T5" fmla="*/ 114 h 126"/>
                <a:gd name="T6" fmla="*/ 9 w 115"/>
                <a:gd name="T7" fmla="*/ 94 h 126"/>
                <a:gd name="T8" fmla="*/ 21 w 115"/>
                <a:gd name="T9" fmla="*/ 67 h 126"/>
                <a:gd name="T10" fmla="*/ 29 w 115"/>
                <a:gd name="T11" fmla="*/ 53 h 126"/>
                <a:gd name="T12" fmla="*/ 40 w 115"/>
                <a:gd name="T13" fmla="*/ 40 h 126"/>
                <a:gd name="T14" fmla="*/ 51 w 115"/>
                <a:gd name="T15" fmla="*/ 28 h 126"/>
                <a:gd name="T16" fmla="*/ 64 w 115"/>
                <a:gd name="T17" fmla="*/ 18 h 126"/>
                <a:gd name="T18" fmla="*/ 71 w 115"/>
                <a:gd name="T19" fmla="*/ 14 h 126"/>
                <a:gd name="T20" fmla="*/ 77 w 115"/>
                <a:gd name="T21" fmla="*/ 10 h 126"/>
                <a:gd name="T22" fmla="*/ 89 w 115"/>
                <a:gd name="T23" fmla="*/ 5 h 126"/>
                <a:gd name="T24" fmla="*/ 100 w 115"/>
                <a:gd name="T25" fmla="*/ 2 h 126"/>
                <a:gd name="T26" fmla="*/ 108 w 115"/>
                <a:gd name="T27" fmla="*/ 1 h 126"/>
                <a:gd name="T28" fmla="*/ 115 w 115"/>
                <a:gd name="T29" fmla="*/ 0 h 126"/>
                <a:gd name="T30" fmla="*/ 109 w 115"/>
                <a:gd name="T31" fmla="*/ 2 h 126"/>
                <a:gd name="T32" fmla="*/ 101 w 115"/>
                <a:gd name="T33" fmla="*/ 6 h 126"/>
                <a:gd name="T34" fmla="*/ 92 w 115"/>
                <a:gd name="T35" fmla="*/ 11 h 126"/>
                <a:gd name="T36" fmla="*/ 82 w 115"/>
                <a:gd name="T37" fmla="*/ 19 h 126"/>
                <a:gd name="T38" fmla="*/ 78 w 115"/>
                <a:gd name="T39" fmla="*/ 23 h 126"/>
                <a:gd name="T40" fmla="*/ 73 w 115"/>
                <a:gd name="T41" fmla="*/ 28 h 126"/>
                <a:gd name="T42" fmla="*/ 64 w 115"/>
                <a:gd name="T43" fmla="*/ 39 h 126"/>
                <a:gd name="T44" fmla="*/ 57 w 115"/>
                <a:gd name="T45" fmla="*/ 52 h 126"/>
                <a:gd name="T46" fmla="*/ 43 w 115"/>
                <a:gd name="T47" fmla="*/ 103 h 126"/>
                <a:gd name="T48" fmla="*/ 42 w 115"/>
                <a:gd name="T49" fmla="*/ 120 h 126"/>
                <a:gd name="T50" fmla="*/ 42 w 115"/>
                <a:gd name="T51" fmla="*/ 124 h 126"/>
                <a:gd name="T52" fmla="*/ 42 w 115"/>
                <a:gd name="T53" fmla="*/ 125 h 126"/>
                <a:gd name="T54" fmla="*/ 42 w 115"/>
                <a:gd name="T55" fmla="*/ 126 h 126"/>
                <a:gd name="T56" fmla="*/ 0 w 115"/>
                <a:gd name="T57"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0" y="122"/>
                  </a:moveTo>
                  <a:cubicBezTo>
                    <a:pt x="0" y="122"/>
                    <a:pt x="0" y="121"/>
                    <a:pt x="1" y="120"/>
                  </a:cubicBezTo>
                  <a:cubicBezTo>
                    <a:pt x="1" y="118"/>
                    <a:pt x="1" y="116"/>
                    <a:pt x="2" y="114"/>
                  </a:cubicBezTo>
                  <a:cubicBezTo>
                    <a:pt x="3" y="109"/>
                    <a:pt x="5" y="102"/>
                    <a:pt x="9" y="94"/>
                  </a:cubicBezTo>
                  <a:cubicBezTo>
                    <a:pt x="12" y="86"/>
                    <a:pt x="16" y="77"/>
                    <a:pt x="21" y="67"/>
                  </a:cubicBezTo>
                  <a:cubicBezTo>
                    <a:pt x="23" y="63"/>
                    <a:pt x="26" y="58"/>
                    <a:pt x="29" y="53"/>
                  </a:cubicBezTo>
                  <a:cubicBezTo>
                    <a:pt x="33" y="49"/>
                    <a:pt x="36" y="44"/>
                    <a:pt x="40" y="40"/>
                  </a:cubicBezTo>
                  <a:cubicBezTo>
                    <a:pt x="43" y="36"/>
                    <a:pt x="47" y="32"/>
                    <a:pt x="51" y="28"/>
                  </a:cubicBezTo>
                  <a:cubicBezTo>
                    <a:pt x="56" y="24"/>
                    <a:pt x="60" y="21"/>
                    <a:pt x="64" y="18"/>
                  </a:cubicBezTo>
                  <a:cubicBezTo>
                    <a:pt x="66" y="17"/>
                    <a:pt x="69" y="15"/>
                    <a:pt x="71" y="14"/>
                  </a:cubicBezTo>
                  <a:cubicBezTo>
                    <a:pt x="73" y="13"/>
                    <a:pt x="75" y="12"/>
                    <a:pt x="77" y="10"/>
                  </a:cubicBezTo>
                  <a:cubicBezTo>
                    <a:pt x="81" y="8"/>
                    <a:pt x="85" y="7"/>
                    <a:pt x="89" y="5"/>
                  </a:cubicBezTo>
                  <a:cubicBezTo>
                    <a:pt x="93" y="4"/>
                    <a:pt x="97" y="3"/>
                    <a:pt x="100" y="2"/>
                  </a:cubicBezTo>
                  <a:cubicBezTo>
                    <a:pt x="103" y="2"/>
                    <a:pt x="106" y="1"/>
                    <a:pt x="108" y="1"/>
                  </a:cubicBezTo>
                  <a:cubicBezTo>
                    <a:pt x="113" y="0"/>
                    <a:pt x="115" y="0"/>
                    <a:pt x="115" y="0"/>
                  </a:cubicBezTo>
                  <a:cubicBezTo>
                    <a:pt x="115" y="0"/>
                    <a:pt x="113" y="1"/>
                    <a:pt x="109" y="2"/>
                  </a:cubicBezTo>
                  <a:cubicBezTo>
                    <a:pt x="107" y="3"/>
                    <a:pt x="104" y="5"/>
                    <a:pt x="101" y="6"/>
                  </a:cubicBezTo>
                  <a:cubicBezTo>
                    <a:pt x="98" y="7"/>
                    <a:pt x="95" y="9"/>
                    <a:pt x="92" y="11"/>
                  </a:cubicBezTo>
                  <a:cubicBezTo>
                    <a:pt x="89" y="13"/>
                    <a:pt x="86" y="16"/>
                    <a:pt x="82" y="19"/>
                  </a:cubicBezTo>
                  <a:cubicBezTo>
                    <a:pt x="81" y="20"/>
                    <a:pt x="79" y="22"/>
                    <a:pt x="78" y="23"/>
                  </a:cubicBezTo>
                  <a:cubicBezTo>
                    <a:pt x="76" y="25"/>
                    <a:pt x="74" y="26"/>
                    <a:pt x="73" y="28"/>
                  </a:cubicBezTo>
                  <a:cubicBezTo>
                    <a:pt x="70" y="32"/>
                    <a:pt x="67" y="35"/>
                    <a:pt x="64" y="39"/>
                  </a:cubicBezTo>
                  <a:cubicBezTo>
                    <a:pt x="62" y="43"/>
                    <a:pt x="59" y="48"/>
                    <a:pt x="57" y="52"/>
                  </a:cubicBezTo>
                  <a:cubicBezTo>
                    <a:pt x="48" y="69"/>
                    <a:pt x="44" y="88"/>
                    <a:pt x="43" y="103"/>
                  </a:cubicBezTo>
                  <a:cubicBezTo>
                    <a:pt x="42" y="110"/>
                    <a:pt x="42" y="116"/>
                    <a:pt x="42" y="120"/>
                  </a:cubicBezTo>
                  <a:cubicBezTo>
                    <a:pt x="42" y="122"/>
                    <a:pt x="42" y="123"/>
                    <a:pt x="42" y="124"/>
                  </a:cubicBezTo>
                  <a:cubicBezTo>
                    <a:pt x="42" y="125"/>
                    <a:pt x="42" y="125"/>
                    <a:pt x="42" y="125"/>
                  </a:cubicBezTo>
                  <a:cubicBezTo>
                    <a:pt x="42" y="126"/>
                    <a:pt x="42" y="126"/>
                    <a:pt x="42" y="126"/>
                  </a:cubicBezTo>
                  <a:lnTo>
                    <a:pt x="0" y="122"/>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328"/>
            <p:cNvSpPr>
              <a:spLocks/>
            </p:cNvSpPr>
            <p:nvPr/>
          </p:nvSpPr>
          <p:spPr bwMode="auto">
            <a:xfrm>
              <a:off x="7975601" y="6275389"/>
              <a:ext cx="479425" cy="557213"/>
            </a:xfrm>
            <a:custGeom>
              <a:avLst/>
              <a:gdLst>
                <a:gd name="T0" fmla="*/ 73 w 115"/>
                <a:gd name="T1" fmla="*/ 126 h 126"/>
                <a:gd name="T2" fmla="*/ 73 w 115"/>
                <a:gd name="T3" fmla="*/ 125 h 126"/>
                <a:gd name="T4" fmla="*/ 73 w 115"/>
                <a:gd name="T5" fmla="*/ 124 h 126"/>
                <a:gd name="T6" fmla="*/ 73 w 115"/>
                <a:gd name="T7" fmla="*/ 120 h 126"/>
                <a:gd name="T8" fmla="*/ 72 w 115"/>
                <a:gd name="T9" fmla="*/ 103 h 126"/>
                <a:gd name="T10" fmla="*/ 58 w 115"/>
                <a:gd name="T11" fmla="*/ 52 h 126"/>
                <a:gd name="T12" fmla="*/ 51 w 115"/>
                <a:gd name="T13" fmla="*/ 39 h 126"/>
                <a:gd name="T14" fmla="*/ 42 w 115"/>
                <a:gd name="T15" fmla="*/ 28 h 126"/>
                <a:gd name="T16" fmla="*/ 37 w 115"/>
                <a:gd name="T17" fmla="*/ 23 h 126"/>
                <a:gd name="T18" fmla="*/ 32 w 115"/>
                <a:gd name="T19" fmla="*/ 19 h 126"/>
                <a:gd name="T20" fmla="*/ 23 w 115"/>
                <a:gd name="T21" fmla="*/ 11 h 126"/>
                <a:gd name="T22" fmla="*/ 14 w 115"/>
                <a:gd name="T23" fmla="*/ 6 h 126"/>
                <a:gd name="T24" fmla="*/ 6 w 115"/>
                <a:gd name="T25" fmla="*/ 2 h 126"/>
                <a:gd name="T26" fmla="*/ 0 w 115"/>
                <a:gd name="T27" fmla="*/ 0 h 126"/>
                <a:gd name="T28" fmla="*/ 7 w 115"/>
                <a:gd name="T29" fmla="*/ 1 h 126"/>
                <a:gd name="T30" fmla="*/ 15 w 115"/>
                <a:gd name="T31" fmla="*/ 2 h 126"/>
                <a:gd name="T32" fmla="*/ 26 w 115"/>
                <a:gd name="T33" fmla="*/ 5 h 126"/>
                <a:gd name="T34" fmla="*/ 38 w 115"/>
                <a:gd name="T35" fmla="*/ 10 h 126"/>
                <a:gd name="T36" fmla="*/ 44 w 115"/>
                <a:gd name="T37" fmla="*/ 14 h 126"/>
                <a:gd name="T38" fmla="*/ 51 w 115"/>
                <a:gd name="T39" fmla="*/ 18 h 126"/>
                <a:gd name="T40" fmla="*/ 63 w 115"/>
                <a:gd name="T41" fmla="*/ 28 h 126"/>
                <a:gd name="T42" fmla="*/ 75 w 115"/>
                <a:gd name="T43" fmla="*/ 40 h 126"/>
                <a:gd name="T44" fmla="*/ 86 w 115"/>
                <a:gd name="T45" fmla="*/ 53 h 126"/>
                <a:gd name="T46" fmla="*/ 94 w 115"/>
                <a:gd name="T47" fmla="*/ 67 h 126"/>
                <a:gd name="T48" fmla="*/ 106 w 115"/>
                <a:gd name="T49" fmla="*/ 94 h 126"/>
                <a:gd name="T50" fmla="*/ 113 w 115"/>
                <a:gd name="T51" fmla="*/ 114 h 126"/>
                <a:gd name="T52" fmla="*/ 114 w 115"/>
                <a:gd name="T53" fmla="*/ 120 h 126"/>
                <a:gd name="T54" fmla="*/ 115 w 115"/>
                <a:gd name="T55" fmla="*/ 122 h 126"/>
                <a:gd name="T56" fmla="*/ 73 w 115"/>
                <a:gd name="T5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73" y="126"/>
                  </a:moveTo>
                  <a:cubicBezTo>
                    <a:pt x="73" y="125"/>
                    <a:pt x="73" y="125"/>
                    <a:pt x="73" y="125"/>
                  </a:cubicBezTo>
                  <a:cubicBezTo>
                    <a:pt x="73" y="125"/>
                    <a:pt x="73" y="125"/>
                    <a:pt x="73" y="124"/>
                  </a:cubicBezTo>
                  <a:cubicBezTo>
                    <a:pt x="73" y="123"/>
                    <a:pt x="73" y="122"/>
                    <a:pt x="73" y="120"/>
                  </a:cubicBezTo>
                  <a:cubicBezTo>
                    <a:pt x="73" y="116"/>
                    <a:pt x="73" y="110"/>
                    <a:pt x="72" y="103"/>
                  </a:cubicBezTo>
                  <a:cubicBezTo>
                    <a:pt x="70" y="88"/>
                    <a:pt x="66" y="69"/>
                    <a:pt x="58" y="52"/>
                  </a:cubicBezTo>
                  <a:cubicBezTo>
                    <a:pt x="56" y="48"/>
                    <a:pt x="53" y="43"/>
                    <a:pt x="51" y="39"/>
                  </a:cubicBezTo>
                  <a:cubicBezTo>
                    <a:pt x="48" y="35"/>
                    <a:pt x="45" y="32"/>
                    <a:pt x="42" y="28"/>
                  </a:cubicBezTo>
                  <a:cubicBezTo>
                    <a:pt x="40" y="26"/>
                    <a:pt x="39" y="25"/>
                    <a:pt x="37" y="23"/>
                  </a:cubicBezTo>
                  <a:cubicBezTo>
                    <a:pt x="36" y="22"/>
                    <a:pt x="34" y="20"/>
                    <a:pt x="32" y="19"/>
                  </a:cubicBezTo>
                  <a:cubicBezTo>
                    <a:pt x="29" y="16"/>
                    <a:pt x="26" y="13"/>
                    <a:pt x="23" y="11"/>
                  </a:cubicBezTo>
                  <a:cubicBezTo>
                    <a:pt x="20" y="9"/>
                    <a:pt x="16" y="7"/>
                    <a:pt x="14" y="6"/>
                  </a:cubicBezTo>
                  <a:cubicBezTo>
                    <a:pt x="11" y="5"/>
                    <a:pt x="8" y="3"/>
                    <a:pt x="6" y="2"/>
                  </a:cubicBezTo>
                  <a:cubicBezTo>
                    <a:pt x="2" y="1"/>
                    <a:pt x="0" y="0"/>
                    <a:pt x="0" y="0"/>
                  </a:cubicBezTo>
                  <a:cubicBezTo>
                    <a:pt x="0" y="0"/>
                    <a:pt x="2" y="0"/>
                    <a:pt x="7" y="1"/>
                  </a:cubicBezTo>
                  <a:cubicBezTo>
                    <a:pt x="9" y="1"/>
                    <a:pt x="12" y="2"/>
                    <a:pt x="15" y="2"/>
                  </a:cubicBezTo>
                  <a:cubicBezTo>
                    <a:pt x="18" y="3"/>
                    <a:pt x="22" y="4"/>
                    <a:pt x="26" y="5"/>
                  </a:cubicBezTo>
                  <a:cubicBezTo>
                    <a:pt x="29" y="7"/>
                    <a:pt x="33" y="8"/>
                    <a:pt x="38" y="10"/>
                  </a:cubicBezTo>
                  <a:cubicBezTo>
                    <a:pt x="40" y="12"/>
                    <a:pt x="42" y="13"/>
                    <a:pt x="44" y="14"/>
                  </a:cubicBezTo>
                  <a:cubicBezTo>
                    <a:pt x="46" y="15"/>
                    <a:pt x="49" y="17"/>
                    <a:pt x="51" y="18"/>
                  </a:cubicBezTo>
                  <a:cubicBezTo>
                    <a:pt x="55" y="21"/>
                    <a:pt x="59" y="24"/>
                    <a:pt x="63" y="28"/>
                  </a:cubicBezTo>
                  <a:cubicBezTo>
                    <a:pt x="68" y="32"/>
                    <a:pt x="71" y="36"/>
                    <a:pt x="75" y="40"/>
                  </a:cubicBezTo>
                  <a:cubicBezTo>
                    <a:pt x="79" y="44"/>
                    <a:pt x="82" y="49"/>
                    <a:pt x="86" y="53"/>
                  </a:cubicBezTo>
                  <a:cubicBezTo>
                    <a:pt x="89" y="58"/>
                    <a:pt x="92" y="63"/>
                    <a:pt x="94" y="67"/>
                  </a:cubicBezTo>
                  <a:cubicBezTo>
                    <a:pt x="99" y="77"/>
                    <a:pt x="103" y="86"/>
                    <a:pt x="106" y="94"/>
                  </a:cubicBezTo>
                  <a:cubicBezTo>
                    <a:pt x="109" y="102"/>
                    <a:pt x="111" y="109"/>
                    <a:pt x="113" y="114"/>
                  </a:cubicBezTo>
                  <a:cubicBezTo>
                    <a:pt x="113" y="116"/>
                    <a:pt x="114" y="118"/>
                    <a:pt x="114" y="120"/>
                  </a:cubicBezTo>
                  <a:cubicBezTo>
                    <a:pt x="114" y="121"/>
                    <a:pt x="115" y="122"/>
                    <a:pt x="115" y="122"/>
                  </a:cubicBezTo>
                  <a:lnTo>
                    <a:pt x="73" y="126"/>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329"/>
            <p:cNvSpPr>
              <a:spLocks/>
            </p:cNvSpPr>
            <p:nvPr/>
          </p:nvSpPr>
          <p:spPr bwMode="auto">
            <a:xfrm>
              <a:off x="8255001" y="6515101"/>
              <a:ext cx="492125" cy="317500"/>
            </a:xfrm>
            <a:custGeom>
              <a:avLst/>
              <a:gdLst>
                <a:gd name="T0" fmla="*/ 0 w 118"/>
                <a:gd name="T1" fmla="*/ 65 h 72"/>
                <a:gd name="T2" fmla="*/ 1 w 118"/>
                <a:gd name="T3" fmla="*/ 64 h 72"/>
                <a:gd name="T4" fmla="*/ 1 w 118"/>
                <a:gd name="T5" fmla="*/ 63 h 72"/>
                <a:gd name="T6" fmla="*/ 2 w 118"/>
                <a:gd name="T7" fmla="*/ 60 h 72"/>
                <a:gd name="T8" fmla="*/ 3 w 118"/>
                <a:gd name="T9" fmla="*/ 57 h 72"/>
                <a:gd name="T10" fmla="*/ 7 w 118"/>
                <a:gd name="T11" fmla="*/ 50 h 72"/>
                <a:gd name="T12" fmla="*/ 12 w 118"/>
                <a:gd name="T13" fmla="*/ 42 h 72"/>
                <a:gd name="T14" fmla="*/ 19 w 118"/>
                <a:gd name="T15" fmla="*/ 32 h 72"/>
                <a:gd name="T16" fmla="*/ 28 w 118"/>
                <a:gd name="T17" fmla="*/ 23 h 72"/>
                <a:gd name="T18" fmla="*/ 34 w 118"/>
                <a:gd name="T19" fmla="*/ 19 h 72"/>
                <a:gd name="T20" fmla="*/ 39 w 118"/>
                <a:gd name="T21" fmla="*/ 15 h 72"/>
                <a:gd name="T22" fmla="*/ 45 w 118"/>
                <a:gd name="T23" fmla="*/ 12 h 72"/>
                <a:gd name="T24" fmla="*/ 51 w 118"/>
                <a:gd name="T25" fmla="*/ 9 h 72"/>
                <a:gd name="T26" fmla="*/ 64 w 118"/>
                <a:gd name="T27" fmla="*/ 4 h 72"/>
                <a:gd name="T28" fmla="*/ 76 w 118"/>
                <a:gd name="T29" fmla="*/ 1 h 72"/>
                <a:gd name="T30" fmla="*/ 87 w 118"/>
                <a:gd name="T31" fmla="*/ 0 h 72"/>
                <a:gd name="T32" fmla="*/ 98 w 118"/>
                <a:gd name="T33" fmla="*/ 0 h 72"/>
                <a:gd name="T34" fmla="*/ 102 w 118"/>
                <a:gd name="T35" fmla="*/ 0 h 72"/>
                <a:gd name="T36" fmla="*/ 106 w 118"/>
                <a:gd name="T37" fmla="*/ 1 h 72"/>
                <a:gd name="T38" fmla="*/ 112 w 118"/>
                <a:gd name="T39" fmla="*/ 1 h 72"/>
                <a:gd name="T40" fmla="*/ 118 w 118"/>
                <a:gd name="T41" fmla="*/ 2 h 72"/>
                <a:gd name="T42" fmla="*/ 112 w 118"/>
                <a:gd name="T43" fmla="*/ 3 h 72"/>
                <a:gd name="T44" fmla="*/ 106 w 118"/>
                <a:gd name="T45" fmla="*/ 4 h 72"/>
                <a:gd name="T46" fmla="*/ 102 w 118"/>
                <a:gd name="T47" fmla="*/ 5 h 72"/>
                <a:gd name="T48" fmla="*/ 98 w 118"/>
                <a:gd name="T49" fmla="*/ 7 h 72"/>
                <a:gd name="T50" fmla="*/ 89 w 118"/>
                <a:gd name="T51" fmla="*/ 10 h 72"/>
                <a:gd name="T52" fmla="*/ 80 w 118"/>
                <a:gd name="T53" fmla="*/ 14 h 72"/>
                <a:gd name="T54" fmla="*/ 71 w 118"/>
                <a:gd name="T55" fmla="*/ 20 h 72"/>
                <a:gd name="T56" fmla="*/ 62 w 118"/>
                <a:gd name="T57" fmla="*/ 26 h 72"/>
                <a:gd name="T58" fmla="*/ 59 w 118"/>
                <a:gd name="T59" fmla="*/ 30 h 72"/>
                <a:gd name="T60" fmla="*/ 56 w 118"/>
                <a:gd name="T61" fmla="*/ 34 h 72"/>
                <a:gd name="T62" fmla="*/ 53 w 118"/>
                <a:gd name="T63" fmla="*/ 38 h 72"/>
                <a:gd name="T64" fmla="*/ 50 w 118"/>
                <a:gd name="T65" fmla="*/ 42 h 72"/>
                <a:gd name="T66" fmla="*/ 46 w 118"/>
                <a:gd name="T67" fmla="*/ 50 h 72"/>
                <a:gd name="T68" fmla="*/ 44 w 118"/>
                <a:gd name="T69" fmla="*/ 58 h 72"/>
                <a:gd name="T70" fmla="*/ 42 w 118"/>
                <a:gd name="T71" fmla="*/ 64 h 72"/>
                <a:gd name="T72" fmla="*/ 42 w 118"/>
                <a:gd name="T73" fmla="*/ 68 h 72"/>
                <a:gd name="T74" fmla="*/ 42 w 118"/>
                <a:gd name="T75" fmla="*/ 70 h 72"/>
                <a:gd name="T76" fmla="*/ 42 w 118"/>
                <a:gd name="T77" fmla="*/ 71 h 72"/>
                <a:gd name="T78" fmla="*/ 43 w 118"/>
                <a:gd name="T79" fmla="*/ 71 h 72"/>
                <a:gd name="T80" fmla="*/ 43 w 118"/>
                <a:gd name="T81" fmla="*/ 71 h 72"/>
                <a:gd name="T82" fmla="*/ 42 w 118"/>
                <a:gd name="T83" fmla="*/ 72 h 72"/>
                <a:gd name="T84" fmla="*/ 0 w 118"/>
                <a:gd name="T85"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0" y="65"/>
                  </a:moveTo>
                  <a:cubicBezTo>
                    <a:pt x="1" y="64"/>
                    <a:pt x="1" y="64"/>
                    <a:pt x="1" y="64"/>
                  </a:cubicBezTo>
                  <a:cubicBezTo>
                    <a:pt x="1" y="64"/>
                    <a:pt x="1" y="63"/>
                    <a:pt x="1" y="63"/>
                  </a:cubicBezTo>
                  <a:cubicBezTo>
                    <a:pt x="1" y="62"/>
                    <a:pt x="2" y="61"/>
                    <a:pt x="2" y="60"/>
                  </a:cubicBezTo>
                  <a:cubicBezTo>
                    <a:pt x="2" y="59"/>
                    <a:pt x="3" y="58"/>
                    <a:pt x="3" y="57"/>
                  </a:cubicBezTo>
                  <a:cubicBezTo>
                    <a:pt x="4" y="55"/>
                    <a:pt x="5" y="53"/>
                    <a:pt x="7" y="50"/>
                  </a:cubicBezTo>
                  <a:cubicBezTo>
                    <a:pt x="8" y="47"/>
                    <a:pt x="10" y="44"/>
                    <a:pt x="12" y="42"/>
                  </a:cubicBezTo>
                  <a:cubicBezTo>
                    <a:pt x="14" y="38"/>
                    <a:pt x="17" y="35"/>
                    <a:pt x="19" y="32"/>
                  </a:cubicBezTo>
                  <a:cubicBezTo>
                    <a:pt x="22" y="29"/>
                    <a:pt x="25" y="26"/>
                    <a:pt x="28" y="23"/>
                  </a:cubicBezTo>
                  <a:cubicBezTo>
                    <a:pt x="30" y="22"/>
                    <a:pt x="32" y="20"/>
                    <a:pt x="34" y="19"/>
                  </a:cubicBezTo>
                  <a:cubicBezTo>
                    <a:pt x="35" y="18"/>
                    <a:pt x="37" y="16"/>
                    <a:pt x="39" y="15"/>
                  </a:cubicBezTo>
                  <a:cubicBezTo>
                    <a:pt x="41" y="14"/>
                    <a:pt x="43" y="13"/>
                    <a:pt x="45" y="12"/>
                  </a:cubicBezTo>
                  <a:cubicBezTo>
                    <a:pt x="51" y="9"/>
                    <a:pt x="51" y="9"/>
                    <a:pt x="51" y="9"/>
                  </a:cubicBezTo>
                  <a:cubicBezTo>
                    <a:pt x="55" y="7"/>
                    <a:pt x="60" y="5"/>
                    <a:pt x="64" y="4"/>
                  </a:cubicBezTo>
                  <a:cubicBezTo>
                    <a:pt x="68" y="3"/>
                    <a:pt x="72" y="2"/>
                    <a:pt x="76" y="1"/>
                  </a:cubicBezTo>
                  <a:cubicBezTo>
                    <a:pt x="80" y="1"/>
                    <a:pt x="84" y="1"/>
                    <a:pt x="87" y="0"/>
                  </a:cubicBezTo>
                  <a:cubicBezTo>
                    <a:pt x="91" y="0"/>
                    <a:pt x="94" y="0"/>
                    <a:pt x="98" y="0"/>
                  </a:cubicBezTo>
                  <a:cubicBezTo>
                    <a:pt x="99" y="0"/>
                    <a:pt x="101" y="0"/>
                    <a:pt x="102" y="0"/>
                  </a:cubicBezTo>
                  <a:cubicBezTo>
                    <a:pt x="103" y="0"/>
                    <a:pt x="105" y="0"/>
                    <a:pt x="106" y="1"/>
                  </a:cubicBezTo>
                  <a:cubicBezTo>
                    <a:pt x="108" y="1"/>
                    <a:pt x="111" y="1"/>
                    <a:pt x="112" y="1"/>
                  </a:cubicBezTo>
                  <a:cubicBezTo>
                    <a:pt x="116" y="2"/>
                    <a:pt x="118" y="2"/>
                    <a:pt x="118" y="2"/>
                  </a:cubicBezTo>
                  <a:cubicBezTo>
                    <a:pt x="118" y="2"/>
                    <a:pt x="116" y="2"/>
                    <a:pt x="112" y="3"/>
                  </a:cubicBezTo>
                  <a:cubicBezTo>
                    <a:pt x="111" y="4"/>
                    <a:pt x="109" y="4"/>
                    <a:pt x="106" y="4"/>
                  </a:cubicBezTo>
                  <a:cubicBezTo>
                    <a:pt x="105" y="5"/>
                    <a:pt x="104" y="5"/>
                    <a:pt x="102" y="5"/>
                  </a:cubicBezTo>
                  <a:cubicBezTo>
                    <a:pt x="101" y="6"/>
                    <a:pt x="100" y="6"/>
                    <a:pt x="98" y="7"/>
                  </a:cubicBezTo>
                  <a:cubicBezTo>
                    <a:pt x="96" y="8"/>
                    <a:pt x="93" y="9"/>
                    <a:pt x="89" y="10"/>
                  </a:cubicBezTo>
                  <a:cubicBezTo>
                    <a:pt x="86" y="11"/>
                    <a:pt x="83" y="13"/>
                    <a:pt x="80" y="14"/>
                  </a:cubicBezTo>
                  <a:cubicBezTo>
                    <a:pt x="77" y="16"/>
                    <a:pt x="74" y="18"/>
                    <a:pt x="71" y="20"/>
                  </a:cubicBezTo>
                  <a:cubicBezTo>
                    <a:pt x="68" y="22"/>
                    <a:pt x="65" y="24"/>
                    <a:pt x="62" y="26"/>
                  </a:cubicBezTo>
                  <a:cubicBezTo>
                    <a:pt x="59" y="30"/>
                    <a:pt x="59" y="30"/>
                    <a:pt x="59" y="30"/>
                  </a:cubicBezTo>
                  <a:cubicBezTo>
                    <a:pt x="58" y="31"/>
                    <a:pt x="56" y="33"/>
                    <a:pt x="56" y="34"/>
                  </a:cubicBezTo>
                  <a:cubicBezTo>
                    <a:pt x="54" y="35"/>
                    <a:pt x="54" y="37"/>
                    <a:pt x="53" y="38"/>
                  </a:cubicBezTo>
                  <a:cubicBezTo>
                    <a:pt x="52" y="39"/>
                    <a:pt x="51" y="41"/>
                    <a:pt x="50" y="42"/>
                  </a:cubicBezTo>
                  <a:cubicBezTo>
                    <a:pt x="48" y="45"/>
                    <a:pt x="47" y="48"/>
                    <a:pt x="46" y="50"/>
                  </a:cubicBezTo>
                  <a:cubicBezTo>
                    <a:pt x="45" y="53"/>
                    <a:pt x="44" y="55"/>
                    <a:pt x="44" y="58"/>
                  </a:cubicBezTo>
                  <a:cubicBezTo>
                    <a:pt x="43" y="60"/>
                    <a:pt x="43" y="62"/>
                    <a:pt x="42" y="64"/>
                  </a:cubicBezTo>
                  <a:cubicBezTo>
                    <a:pt x="42" y="66"/>
                    <a:pt x="42" y="67"/>
                    <a:pt x="42" y="68"/>
                  </a:cubicBezTo>
                  <a:cubicBezTo>
                    <a:pt x="42" y="69"/>
                    <a:pt x="42" y="70"/>
                    <a:pt x="42" y="70"/>
                  </a:cubicBezTo>
                  <a:cubicBezTo>
                    <a:pt x="42" y="71"/>
                    <a:pt x="42" y="71"/>
                    <a:pt x="42" y="71"/>
                  </a:cubicBezTo>
                  <a:cubicBezTo>
                    <a:pt x="43" y="71"/>
                    <a:pt x="43" y="71"/>
                    <a:pt x="43" y="71"/>
                  </a:cubicBezTo>
                  <a:cubicBezTo>
                    <a:pt x="43" y="71"/>
                    <a:pt x="43" y="71"/>
                    <a:pt x="43" y="71"/>
                  </a:cubicBezTo>
                  <a:cubicBezTo>
                    <a:pt x="42" y="72"/>
                    <a:pt x="42" y="72"/>
                    <a:pt x="42" y="72"/>
                  </a:cubicBezTo>
                  <a:lnTo>
                    <a:pt x="0" y="65"/>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330"/>
            <p:cNvSpPr>
              <a:spLocks/>
            </p:cNvSpPr>
            <p:nvPr/>
          </p:nvSpPr>
          <p:spPr bwMode="auto">
            <a:xfrm>
              <a:off x="7924801" y="6515101"/>
              <a:ext cx="492125" cy="317500"/>
            </a:xfrm>
            <a:custGeom>
              <a:avLst/>
              <a:gdLst>
                <a:gd name="T0" fmla="*/ 77 w 118"/>
                <a:gd name="T1" fmla="*/ 72 h 72"/>
                <a:gd name="T2" fmla="*/ 78 w 118"/>
                <a:gd name="T3" fmla="*/ 71 h 72"/>
                <a:gd name="T4" fmla="*/ 78 w 118"/>
                <a:gd name="T5" fmla="*/ 71 h 72"/>
                <a:gd name="T6" fmla="*/ 77 w 118"/>
                <a:gd name="T7" fmla="*/ 71 h 72"/>
                <a:gd name="T8" fmla="*/ 77 w 118"/>
                <a:gd name="T9" fmla="*/ 70 h 72"/>
                <a:gd name="T10" fmla="*/ 77 w 118"/>
                <a:gd name="T11" fmla="*/ 68 h 72"/>
                <a:gd name="T12" fmla="*/ 76 w 118"/>
                <a:gd name="T13" fmla="*/ 64 h 72"/>
                <a:gd name="T14" fmla="*/ 75 w 118"/>
                <a:gd name="T15" fmla="*/ 58 h 72"/>
                <a:gd name="T16" fmla="*/ 72 w 118"/>
                <a:gd name="T17" fmla="*/ 50 h 72"/>
                <a:gd name="T18" fmla="*/ 68 w 118"/>
                <a:gd name="T19" fmla="*/ 42 h 72"/>
                <a:gd name="T20" fmla="*/ 66 w 118"/>
                <a:gd name="T21" fmla="*/ 38 h 72"/>
                <a:gd name="T22" fmla="*/ 63 w 118"/>
                <a:gd name="T23" fmla="*/ 34 h 72"/>
                <a:gd name="T24" fmla="*/ 59 w 118"/>
                <a:gd name="T25" fmla="*/ 30 h 72"/>
                <a:gd name="T26" fmla="*/ 56 w 118"/>
                <a:gd name="T27" fmla="*/ 26 h 72"/>
                <a:gd name="T28" fmla="*/ 47 w 118"/>
                <a:gd name="T29" fmla="*/ 20 h 72"/>
                <a:gd name="T30" fmla="*/ 38 w 118"/>
                <a:gd name="T31" fmla="*/ 14 h 72"/>
                <a:gd name="T32" fmla="*/ 29 w 118"/>
                <a:gd name="T33" fmla="*/ 10 h 72"/>
                <a:gd name="T34" fmla="*/ 20 w 118"/>
                <a:gd name="T35" fmla="*/ 7 h 72"/>
                <a:gd name="T36" fmla="*/ 16 w 118"/>
                <a:gd name="T37" fmla="*/ 5 h 72"/>
                <a:gd name="T38" fmla="*/ 12 w 118"/>
                <a:gd name="T39" fmla="*/ 4 h 72"/>
                <a:gd name="T40" fmla="*/ 6 w 118"/>
                <a:gd name="T41" fmla="*/ 3 h 72"/>
                <a:gd name="T42" fmla="*/ 0 w 118"/>
                <a:gd name="T43" fmla="*/ 2 h 72"/>
                <a:gd name="T44" fmla="*/ 6 w 118"/>
                <a:gd name="T45" fmla="*/ 1 h 72"/>
                <a:gd name="T46" fmla="*/ 12 w 118"/>
                <a:gd name="T47" fmla="*/ 1 h 72"/>
                <a:gd name="T48" fmla="*/ 16 w 118"/>
                <a:gd name="T49" fmla="*/ 0 h 72"/>
                <a:gd name="T50" fmla="*/ 21 w 118"/>
                <a:gd name="T51" fmla="*/ 0 h 72"/>
                <a:gd name="T52" fmla="*/ 31 w 118"/>
                <a:gd name="T53" fmla="*/ 0 h 72"/>
                <a:gd name="T54" fmla="*/ 42 w 118"/>
                <a:gd name="T55" fmla="*/ 1 h 72"/>
                <a:gd name="T56" fmla="*/ 54 w 118"/>
                <a:gd name="T57" fmla="*/ 4 h 72"/>
                <a:gd name="T58" fmla="*/ 67 w 118"/>
                <a:gd name="T59" fmla="*/ 9 h 72"/>
                <a:gd name="T60" fmla="*/ 73 w 118"/>
                <a:gd name="T61" fmla="*/ 12 h 72"/>
                <a:gd name="T62" fmla="*/ 79 w 118"/>
                <a:gd name="T63" fmla="*/ 15 h 72"/>
                <a:gd name="T64" fmla="*/ 85 w 118"/>
                <a:gd name="T65" fmla="*/ 19 h 72"/>
                <a:gd name="T66" fmla="*/ 90 w 118"/>
                <a:gd name="T67" fmla="*/ 23 h 72"/>
                <a:gd name="T68" fmla="*/ 99 w 118"/>
                <a:gd name="T69" fmla="*/ 32 h 72"/>
                <a:gd name="T70" fmla="*/ 106 w 118"/>
                <a:gd name="T71" fmla="*/ 42 h 72"/>
                <a:gd name="T72" fmla="*/ 112 w 118"/>
                <a:gd name="T73" fmla="*/ 50 h 72"/>
                <a:gd name="T74" fmla="*/ 115 w 118"/>
                <a:gd name="T75" fmla="*/ 57 h 72"/>
                <a:gd name="T76" fmla="*/ 116 w 118"/>
                <a:gd name="T77" fmla="*/ 60 h 72"/>
                <a:gd name="T78" fmla="*/ 117 w 118"/>
                <a:gd name="T79" fmla="*/ 63 h 72"/>
                <a:gd name="T80" fmla="*/ 118 w 118"/>
                <a:gd name="T81" fmla="*/ 64 h 72"/>
                <a:gd name="T82" fmla="*/ 118 w 118"/>
                <a:gd name="T83" fmla="*/ 65 h 72"/>
                <a:gd name="T84" fmla="*/ 77 w 118"/>
                <a:gd name="T8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77" y="72"/>
                  </a:moveTo>
                  <a:cubicBezTo>
                    <a:pt x="78" y="71"/>
                    <a:pt x="78" y="71"/>
                    <a:pt x="78" y="71"/>
                  </a:cubicBezTo>
                  <a:cubicBezTo>
                    <a:pt x="78" y="71"/>
                    <a:pt x="78" y="71"/>
                    <a:pt x="78" y="71"/>
                  </a:cubicBezTo>
                  <a:cubicBezTo>
                    <a:pt x="77" y="71"/>
                    <a:pt x="77" y="71"/>
                    <a:pt x="77" y="71"/>
                  </a:cubicBezTo>
                  <a:cubicBezTo>
                    <a:pt x="77" y="71"/>
                    <a:pt x="77" y="71"/>
                    <a:pt x="77" y="70"/>
                  </a:cubicBezTo>
                  <a:cubicBezTo>
                    <a:pt x="77" y="70"/>
                    <a:pt x="77" y="69"/>
                    <a:pt x="77" y="68"/>
                  </a:cubicBezTo>
                  <a:cubicBezTo>
                    <a:pt x="76" y="67"/>
                    <a:pt x="76" y="66"/>
                    <a:pt x="76" y="64"/>
                  </a:cubicBezTo>
                  <a:cubicBezTo>
                    <a:pt x="76" y="62"/>
                    <a:pt x="75" y="60"/>
                    <a:pt x="75" y="58"/>
                  </a:cubicBezTo>
                  <a:cubicBezTo>
                    <a:pt x="74" y="55"/>
                    <a:pt x="73" y="53"/>
                    <a:pt x="72" y="50"/>
                  </a:cubicBezTo>
                  <a:cubicBezTo>
                    <a:pt x="71" y="48"/>
                    <a:pt x="70" y="45"/>
                    <a:pt x="68" y="42"/>
                  </a:cubicBezTo>
                  <a:cubicBezTo>
                    <a:pt x="67" y="41"/>
                    <a:pt x="67" y="39"/>
                    <a:pt x="66" y="38"/>
                  </a:cubicBezTo>
                  <a:cubicBezTo>
                    <a:pt x="65" y="37"/>
                    <a:pt x="64" y="35"/>
                    <a:pt x="63" y="34"/>
                  </a:cubicBezTo>
                  <a:cubicBezTo>
                    <a:pt x="62" y="33"/>
                    <a:pt x="61" y="31"/>
                    <a:pt x="59" y="30"/>
                  </a:cubicBezTo>
                  <a:cubicBezTo>
                    <a:pt x="56" y="26"/>
                    <a:pt x="56" y="26"/>
                    <a:pt x="56" y="26"/>
                  </a:cubicBezTo>
                  <a:cubicBezTo>
                    <a:pt x="53" y="24"/>
                    <a:pt x="50" y="22"/>
                    <a:pt x="47" y="20"/>
                  </a:cubicBezTo>
                  <a:cubicBezTo>
                    <a:pt x="44" y="18"/>
                    <a:pt x="41" y="16"/>
                    <a:pt x="38" y="14"/>
                  </a:cubicBezTo>
                  <a:cubicBezTo>
                    <a:pt x="35" y="13"/>
                    <a:pt x="32" y="11"/>
                    <a:pt x="29" y="10"/>
                  </a:cubicBezTo>
                  <a:cubicBezTo>
                    <a:pt x="26" y="9"/>
                    <a:pt x="23" y="8"/>
                    <a:pt x="20" y="7"/>
                  </a:cubicBezTo>
                  <a:cubicBezTo>
                    <a:pt x="18" y="6"/>
                    <a:pt x="17" y="6"/>
                    <a:pt x="16" y="5"/>
                  </a:cubicBezTo>
                  <a:cubicBezTo>
                    <a:pt x="14" y="5"/>
                    <a:pt x="13" y="5"/>
                    <a:pt x="12" y="4"/>
                  </a:cubicBezTo>
                  <a:cubicBezTo>
                    <a:pt x="10" y="4"/>
                    <a:pt x="7" y="4"/>
                    <a:pt x="6" y="3"/>
                  </a:cubicBezTo>
                  <a:cubicBezTo>
                    <a:pt x="2" y="2"/>
                    <a:pt x="0" y="2"/>
                    <a:pt x="0" y="2"/>
                  </a:cubicBezTo>
                  <a:cubicBezTo>
                    <a:pt x="0" y="2"/>
                    <a:pt x="2" y="2"/>
                    <a:pt x="6" y="1"/>
                  </a:cubicBezTo>
                  <a:cubicBezTo>
                    <a:pt x="8" y="1"/>
                    <a:pt x="10" y="1"/>
                    <a:pt x="12" y="1"/>
                  </a:cubicBezTo>
                  <a:cubicBezTo>
                    <a:pt x="13" y="0"/>
                    <a:pt x="15" y="0"/>
                    <a:pt x="16" y="0"/>
                  </a:cubicBezTo>
                  <a:cubicBezTo>
                    <a:pt x="18" y="0"/>
                    <a:pt x="19" y="0"/>
                    <a:pt x="21" y="0"/>
                  </a:cubicBezTo>
                  <a:cubicBezTo>
                    <a:pt x="24" y="0"/>
                    <a:pt x="27" y="0"/>
                    <a:pt x="31" y="0"/>
                  </a:cubicBezTo>
                  <a:cubicBezTo>
                    <a:pt x="34" y="1"/>
                    <a:pt x="38" y="1"/>
                    <a:pt x="42" y="1"/>
                  </a:cubicBezTo>
                  <a:cubicBezTo>
                    <a:pt x="46" y="2"/>
                    <a:pt x="50" y="3"/>
                    <a:pt x="54" y="4"/>
                  </a:cubicBezTo>
                  <a:cubicBezTo>
                    <a:pt x="59" y="5"/>
                    <a:pt x="63" y="7"/>
                    <a:pt x="67" y="9"/>
                  </a:cubicBezTo>
                  <a:cubicBezTo>
                    <a:pt x="73" y="12"/>
                    <a:pt x="73" y="12"/>
                    <a:pt x="73" y="12"/>
                  </a:cubicBezTo>
                  <a:cubicBezTo>
                    <a:pt x="75" y="13"/>
                    <a:pt x="77" y="14"/>
                    <a:pt x="79" y="15"/>
                  </a:cubicBezTo>
                  <a:cubicBezTo>
                    <a:pt x="81" y="16"/>
                    <a:pt x="83" y="18"/>
                    <a:pt x="85" y="19"/>
                  </a:cubicBezTo>
                  <a:cubicBezTo>
                    <a:pt x="86" y="20"/>
                    <a:pt x="88" y="22"/>
                    <a:pt x="90" y="23"/>
                  </a:cubicBezTo>
                  <a:cubicBezTo>
                    <a:pt x="93" y="26"/>
                    <a:pt x="96" y="29"/>
                    <a:pt x="99" y="32"/>
                  </a:cubicBezTo>
                  <a:cubicBezTo>
                    <a:pt x="102" y="35"/>
                    <a:pt x="104" y="38"/>
                    <a:pt x="106" y="42"/>
                  </a:cubicBezTo>
                  <a:cubicBezTo>
                    <a:pt x="108" y="44"/>
                    <a:pt x="110" y="47"/>
                    <a:pt x="112" y="50"/>
                  </a:cubicBezTo>
                  <a:cubicBezTo>
                    <a:pt x="113" y="53"/>
                    <a:pt x="114" y="55"/>
                    <a:pt x="115" y="57"/>
                  </a:cubicBezTo>
                  <a:cubicBezTo>
                    <a:pt x="115" y="58"/>
                    <a:pt x="116" y="59"/>
                    <a:pt x="116" y="60"/>
                  </a:cubicBezTo>
                  <a:cubicBezTo>
                    <a:pt x="117" y="61"/>
                    <a:pt x="117" y="62"/>
                    <a:pt x="117" y="63"/>
                  </a:cubicBezTo>
                  <a:cubicBezTo>
                    <a:pt x="117" y="63"/>
                    <a:pt x="117" y="64"/>
                    <a:pt x="118" y="64"/>
                  </a:cubicBezTo>
                  <a:cubicBezTo>
                    <a:pt x="118" y="65"/>
                    <a:pt x="118" y="65"/>
                    <a:pt x="118" y="65"/>
                  </a:cubicBezTo>
                  <a:lnTo>
                    <a:pt x="77" y="72"/>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331"/>
            <p:cNvSpPr>
              <a:spLocks/>
            </p:cNvSpPr>
            <p:nvPr/>
          </p:nvSpPr>
          <p:spPr bwMode="auto">
            <a:xfrm>
              <a:off x="8250239" y="6218239"/>
              <a:ext cx="174625" cy="525463"/>
            </a:xfrm>
            <a:custGeom>
              <a:avLst/>
              <a:gdLst>
                <a:gd name="T0" fmla="*/ 0 w 42"/>
                <a:gd name="T1" fmla="*/ 119 h 119"/>
                <a:gd name="T2" fmla="*/ 0 w 42"/>
                <a:gd name="T3" fmla="*/ 117 h 119"/>
                <a:gd name="T4" fmla="*/ 0 w 42"/>
                <a:gd name="T5" fmla="*/ 113 h 119"/>
                <a:gd name="T6" fmla="*/ 2 w 42"/>
                <a:gd name="T7" fmla="*/ 99 h 119"/>
                <a:gd name="T8" fmla="*/ 9 w 42"/>
                <a:gd name="T9" fmla="*/ 55 h 119"/>
                <a:gd name="T10" fmla="*/ 16 w 42"/>
                <a:gd name="T11" fmla="*/ 33 h 119"/>
                <a:gd name="T12" fmla="*/ 25 w 42"/>
                <a:gd name="T13" fmla="*/ 14 h 119"/>
                <a:gd name="T14" fmla="*/ 30 w 42"/>
                <a:gd name="T15" fmla="*/ 8 h 119"/>
                <a:gd name="T16" fmla="*/ 34 w 42"/>
                <a:gd name="T17" fmla="*/ 3 h 119"/>
                <a:gd name="T18" fmla="*/ 37 w 42"/>
                <a:gd name="T19" fmla="*/ 1 h 119"/>
                <a:gd name="T20" fmla="*/ 38 w 42"/>
                <a:gd name="T21" fmla="*/ 0 h 119"/>
                <a:gd name="T22" fmla="*/ 37 w 42"/>
                <a:gd name="T23" fmla="*/ 1 h 119"/>
                <a:gd name="T24" fmla="*/ 35 w 42"/>
                <a:gd name="T25" fmla="*/ 4 h 119"/>
                <a:gd name="T26" fmla="*/ 33 w 42"/>
                <a:gd name="T27" fmla="*/ 10 h 119"/>
                <a:gd name="T28" fmla="*/ 31 w 42"/>
                <a:gd name="T29" fmla="*/ 17 h 119"/>
                <a:gd name="T30" fmla="*/ 29 w 42"/>
                <a:gd name="T31" fmla="*/ 36 h 119"/>
                <a:gd name="T32" fmla="*/ 30 w 42"/>
                <a:gd name="T33" fmla="*/ 57 h 119"/>
                <a:gd name="T34" fmla="*/ 37 w 42"/>
                <a:gd name="T35" fmla="*/ 97 h 119"/>
                <a:gd name="T36" fmla="*/ 40 w 42"/>
                <a:gd name="T37" fmla="*/ 110 h 119"/>
                <a:gd name="T38" fmla="*/ 41 w 42"/>
                <a:gd name="T39" fmla="*/ 113 h 119"/>
                <a:gd name="T40" fmla="*/ 42 w 42"/>
                <a:gd name="T41" fmla="*/ 114 h 119"/>
                <a:gd name="T42" fmla="*/ 0 w 42"/>
                <a:gd name="T4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19">
                  <a:moveTo>
                    <a:pt x="0" y="119"/>
                  </a:moveTo>
                  <a:cubicBezTo>
                    <a:pt x="0" y="119"/>
                    <a:pt x="0" y="118"/>
                    <a:pt x="0" y="117"/>
                  </a:cubicBezTo>
                  <a:cubicBezTo>
                    <a:pt x="0" y="116"/>
                    <a:pt x="0" y="115"/>
                    <a:pt x="0" y="113"/>
                  </a:cubicBezTo>
                  <a:cubicBezTo>
                    <a:pt x="1" y="110"/>
                    <a:pt x="1" y="105"/>
                    <a:pt x="2" y="99"/>
                  </a:cubicBezTo>
                  <a:cubicBezTo>
                    <a:pt x="3" y="87"/>
                    <a:pt x="5" y="71"/>
                    <a:pt x="9" y="55"/>
                  </a:cubicBezTo>
                  <a:cubicBezTo>
                    <a:pt x="11" y="48"/>
                    <a:pt x="13" y="40"/>
                    <a:pt x="16" y="33"/>
                  </a:cubicBezTo>
                  <a:cubicBezTo>
                    <a:pt x="19" y="26"/>
                    <a:pt x="22" y="20"/>
                    <a:pt x="25" y="14"/>
                  </a:cubicBezTo>
                  <a:cubicBezTo>
                    <a:pt x="26" y="12"/>
                    <a:pt x="28" y="10"/>
                    <a:pt x="30" y="8"/>
                  </a:cubicBezTo>
                  <a:cubicBezTo>
                    <a:pt x="31" y="6"/>
                    <a:pt x="33" y="4"/>
                    <a:pt x="34" y="3"/>
                  </a:cubicBezTo>
                  <a:cubicBezTo>
                    <a:pt x="35" y="2"/>
                    <a:pt x="36" y="1"/>
                    <a:pt x="37" y="1"/>
                  </a:cubicBezTo>
                  <a:cubicBezTo>
                    <a:pt x="38" y="0"/>
                    <a:pt x="38" y="0"/>
                    <a:pt x="38" y="0"/>
                  </a:cubicBezTo>
                  <a:cubicBezTo>
                    <a:pt x="38" y="0"/>
                    <a:pt x="38" y="0"/>
                    <a:pt x="37" y="1"/>
                  </a:cubicBezTo>
                  <a:cubicBezTo>
                    <a:pt x="37" y="2"/>
                    <a:pt x="36" y="3"/>
                    <a:pt x="35" y="4"/>
                  </a:cubicBezTo>
                  <a:cubicBezTo>
                    <a:pt x="35" y="6"/>
                    <a:pt x="34" y="8"/>
                    <a:pt x="33" y="10"/>
                  </a:cubicBezTo>
                  <a:cubicBezTo>
                    <a:pt x="32" y="12"/>
                    <a:pt x="32" y="14"/>
                    <a:pt x="31" y="17"/>
                  </a:cubicBezTo>
                  <a:cubicBezTo>
                    <a:pt x="30" y="22"/>
                    <a:pt x="29" y="29"/>
                    <a:pt x="29" y="36"/>
                  </a:cubicBezTo>
                  <a:cubicBezTo>
                    <a:pt x="29" y="42"/>
                    <a:pt x="29" y="50"/>
                    <a:pt x="30" y="57"/>
                  </a:cubicBezTo>
                  <a:cubicBezTo>
                    <a:pt x="32" y="72"/>
                    <a:pt x="35" y="86"/>
                    <a:pt x="37" y="97"/>
                  </a:cubicBezTo>
                  <a:cubicBezTo>
                    <a:pt x="38" y="102"/>
                    <a:pt x="40" y="107"/>
                    <a:pt x="40" y="110"/>
                  </a:cubicBezTo>
                  <a:cubicBezTo>
                    <a:pt x="41" y="111"/>
                    <a:pt x="41" y="112"/>
                    <a:pt x="41" y="113"/>
                  </a:cubicBezTo>
                  <a:cubicBezTo>
                    <a:pt x="42" y="114"/>
                    <a:pt x="42" y="114"/>
                    <a:pt x="42" y="114"/>
                  </a:cubicBezTo>
                  <a:lnTo>
                    <a:pt x="0" y="119"/>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335"/>
            <p:cNvSpPr>
              <a:spLocks/>
            </p:cNvSpPr>
            <p:nvPr/>
          </p:nvSpPr>
          <p:spPr bwMode="auto">
            <a:xfrm>
              <a:off x="3576638" y="5773739"/>
              <a:ext cx="746125" cy="992188"/>
            </a:xfrm>
            <a:custGeom>
              <a:avLst/>
              <a:gdLst>
                <a:gd name="T0" fmla="*/ 192 w 470"/>
                <a:gd name="T1" fmla="*/ 625 h 625"/>
                <a:gd name="T2" fmla="*/ 279 w 470"/>
                <a:gd name="T3" fmla="*/ 625 h 625"/>
                <a:gd name="T4" fmla="*/ 271 w 470"/>
                <a:gd name="T5" fmla="*/ 239 h 625"/>
                <a:gd name="T6" fmla="*/ 470 w 470"/>
                <a:gd name="T7" fmla="*/ 8 h 625"/>
                <a:gd name="T8" fmla="*/ 268 w 470"/>
                <a:gd name="T9" fmla="*/ 169 h 625"/>
                <a:gd name="T10" fmla="*/ 237 w 470"/>
                <a:gd name="T11" fmla="*/ 0 h 625"/>
                <a:gd name="T12" fmla="*/ 205 w 470"/>
                <a:gd name="T13" fmla="*/ 158 h 625"/>
                <a:gd name="T14" fmla="*/ 0 w 470"/>
                <a:gd name="T15" fmla="*/ 8 h 625"/>
                <a:gd name="T16" fmla="*/ 200 w 470"/>
                <a:gd name="T17" fmla="*/ 239 h 625"/>
                <a:gd name="T18" fmla="*/ 192 w 470"/>
                <a:gd name="T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625">
                  <a:moveTo>
                    <a:pt x="192" y="625"/>
                  </a:moveTo>
                  <a:lnTo>
                    <a:pt x="279" y="625"/>
                  </a:lnTo>
                  <a:lnTo>
                    <a:pt x="271" y="239"/>
                  </a:lnTo>
                  <a:lnTo>
                    <a:pt x="470" y="8"/>
                  </a:lnTo>
                  <a:lnTo>
                    <a:pt x="268" y="169"/>
                  </a:lnTo>
                  <a:lnTo>
                    <a:pt x="237" y="0"/>
                  </a:lnTo>
                  <a:lnTo>
                    <a:pt x="205" y="158"/>
                  </a:lnTo>
                  <a:lnTo>
                    <a:pt x="0" y="8"/>
                  </a:lnTo>
                  <a:lnTo>
                    <a:pt x="200" y="239"/>
                  </a:lnTo>
                  <a:lnTo>
                    <a:pt x="192" y="6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340"/>
            <p:cNvSpPr>
              <a:spLocks/>
            </p:cNvSpPr>
            <p:nvPr/>
          </p:nvSpPr>
          <p:spPr bwMode="auto">
            <a:xfrm>
              <a:off x="3948113" y="5773739"/>
              <a:ext cx="374650" cy="992188"/>
            </a:xfrm>
            <a:custGeom>
              <a:avLst/>
              <a:gdLst>
                <a:gd name="T0" fmla="*/ 3 w 236"/>
                <a:gd name="T1" fmla="*/ 0 h 625"/>
                <a:gd name="T2" fmla="*/ 0 w 236"/>
                <a:gd name="T3" fmla="*/ 8 h 625"/>
                <a:gd name="T4" fmla="*/ 0 w 236"/>
                <a:gd name="T5" fmla="*/ 16 h 625"/>
                <a:gd name="T6" fmla="*/ 0 w 236"/>
                <a:gd name="T7" fmla="*/ 169 h 625"/>
                <a:gd name="T8" fmla="*/ 0 w 236"/>
                <a:gd name="T9" fmla="*/ 177 h 625"/>
                <a:gd name="T10" fmla="*/ 0 w 236"/>
                <a:gd name="T11" fmla="*/ 625 h 625"/>
                <a:gd name="T12" fmla="*/ 45 w 236"/>
                <a:gd name="T13" fmla="*/ 625 h 625"/>
                <a:gd name="T14" fmla="*/ 37 w 236"/>
                <a:gd name="T15" fmla="*/ 239 h 625"/>
                <a:gd name="T16" fmla="*/ 95 w 236"/>
                <a:gd name="T17" fmla="*/ 172 h 625"/>
                <a:gd name="T18" fmla="*/ 236 w 236"/>
                <a:gd name="T19" fmla="*/ 8 h 625"/>
                <a:gd name="T20" fmla="*/ 34 w 236"/>
                <a:gd name="T21" fmla="*/ 169 h 625"/>
                <a:gd name="T22" fmla="*/ 3 w 2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25">
                  <a:moveTo>
                    <a:pt x="3" y="0"/>
                  </a:moveTo>
                  <a:lnTo>
                    <a:pt x="0" y="8"/>
                  </a:lnTo>
                  <a:lnTo>
                    <a:pt x="0" y="16"/>
                  </a:lnTo>
                  <a:lnTo>
                    <a:pt x="0" y="169"/>
                  </a:lnTo>
                  <a:lnTo>
                    <a:pt x="0" y="177"/>
                  </a:lnTo>
                  <a:lnTo>
                    <a:pt x="0" y="625"/>
                  </a:lnTo>
                  <a:lnTo>
                    <a:pt x="45" y="625"/>
                  </a:lnTo>
                  <a:lnTo>
                    <a:pt x="37" y="239"/>
                  </a:lnTo>
                  <a:lnTo>
                    <a:pt x="95" y="172"/>
                  </a:lnTo>
                  <a:lnTo>
                    <a:pt x="236" y="8"/>
                  </a:lnTo>
                  <a:lnTo>
                    <a:pt x="34" y="169"/>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347"/>
            <p:cNvSpPr>
              <a:spLocks/>
            </p:cNvSpPr>
            <p:nvPr/>
          </p:nvSpPr>
          <p:spPr bwMode="auto">
            <a:xfrm>
              <a:off x="220663"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348"/>
            <p:cNvSpPr>
              <a:spLocks/>
            </p:cNvSpPr>
            <p:nvPr/>
          </p:nvSpPr>
          <p:spPr bwMode="auto">
            <a:xfrm>
              <a:off x="292101" y="6557964"/>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349"/>
            <p:cNvSpPr>
              <a:spLocks/>
            </p:cNvSpPr>
            <p:nvPr/>
          </p:nvSpPr>
          <p:spPr bwMode="auto">
            <a:xfrm>
              <a:off x="371476"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350"/>
            <p:cNvSpPr>
              <a:spLocks/>
            </p:cNvSpPr>
            <p:nvPr/>
          </p:nvSpPr>
          <p:spPr bwMode="auto">
            <a:xfrm>
              <a:off x="461963" y="6545264"/>
              <a:ext cx="76200" cy="211138"/>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351"/>
            <p:cNvSpPr>
              <a:spLocks/>
            </p:cNvSpPr>
            <p:nvPr/>
          </p:nvSpPr>
          <p:spPr bwMode="auto">
            <a:xfrm>
              <a:off x="617538" y="6611939"/>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352"/>
            <p:cNvSpPr>
              <a:spLocks/>
            </p:cNvSpPr>
            <p:nvPr/>
          </p:nvSpPr>
          <p:spPr bwMode="auto">
            <a:xfrm>
              <a:off x="67945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2"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353"/>
            <p:cNvSpPr>
              <a:spLocks/>
            </p:cNvSpPr>
            <p:nvPr/>
          </p:nvSpPr>
          <p:spPr bwMode="auto">
            <a:xfrm>
              <a:off x="750888" y="6594476"/>
              <a:ext cx="66675" cy="228600"/>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354"/>
            <p:cNvSpPr>
              <a:spLocks/>
            </p:cNvSpPr>
            <p:nvPr/>
          </p:nvSpPr>
          <p:spPr bwMode="auto">
            <a:xfrm>
              <a:off x="563563" y="6611939"/>
              <a:ext cx="49213" cy="206375"/>
            </a:xfrm>
            <a:custGeom>
              <a:avLst/>
              <a:gdLst>
                <a:gd name="T0" fmla="*/ 8 w 12"/>
                <a:gd name="T1" fmla="*/ 7 h 47"/>
                <a:gd name="T2" fmla="*/ 7 w 12"/>
                <a:gd name="T3" fmla="*/ 3 h 47"/>
                <a:gd name="T4" fmla="*/ 3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355"/>
            <p:cNvSpPr>
              <a:spLocks/>
            </p:cNvSpPr>
            <p:nvPr/>
          </p:nvSpPr>
          <p:spPr bwMode="auto">
            <a:xfrm>
              <a:off x="87313" y="6584951"/>
              <a:ext cx="74613" cy="212725"/>
            </a:xfrm>
            <a:custGeom>
              <a:avLst/>
              <a:gdLst>
                <a:gd name="T0" fmla="*/ 17 w 18"/>
                <a:gd name="T1" fmla="*/ 44 h 48"/>
                <a:gd name="T2" fmla="*/ 16 w 18"/>
                <a:gd name="T3" fmla="*/ 17 h 48"/>
                <a:gd name="T4" fmla="*/ 10 w 18"/>
                <a:gd name="T5" fmla="*/ 15 h 48"/>
                <a:gd name="T6" fmla="*/ 10 w 18"/>
                <a:gd name="T7" fmla="*/ 15 h 48"/>
                <a:gd name="T8" fmla="*/ 9 w 18"/>
                <a:gd name="T9" fmla="*/ 15 h 48"/>
                <a:gd name="T10" fmla="*/ 10 w 18"/>
                <a:gd name="T11" fmla="*/ 4 h 48"/>
                <a:gd name="T12" fmla="*/ 4 w 18"/>
                <a:gd name="T13" fmla="*/ 3 h 48"/>
                <a:gd name="T14" fmla="*/ 1 w 18"/>
                <a:gd name="T15" fmla="*/ 29 h 48"/>
                <a:gd name="T16" fmla="*/ 0 w 18"/>
                <a:gd name="T17" fmla="*/ 30 h 48"/>
                <a:gd name="T18" fmla="*/ 0 w 18"/>
                <a:gd name="T19" fmla="*/ 42 h 48"/>
                <a:gd name="T20" fmla="*/ 1 w 18"/>
                <a:gd name="T21" fmla="*/ 43 h 48"/>
                <a:gd name="T22" fmla="*/ 8 w 18"/>
                <a:gd name="T23" fmla="*/ 42 h 48"/>
                <a:gd name="T24" fmla="*/ 8 w 18"/>
                <a:gd name="T25" fmla="*/ 42 h 48"/>
                <a:gd name="T26" fmla="*/ 8 w 18"/>
                <a:gd name="T27" fmla="*/ 44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5"/>
                    <a:pt x="9" y="15"/>
                    <a:pt x="9" y="15"/>
                  </a:cubicBezTo>
                  <a:cubicBezTo>
                    <a:pt x="9" y="11"/>
                    <a:pt x="9" y="8"/>
                    <a:pt x="10" y="4"/>
                  </a:cubicBezTo>
                  <a:cubicBezTo>
                    <a:pt x="10" y="0"/>
                    <a:pt x="5" y="0"/>
                    <a:pt x="4" y="3"/>
                  </a:cubicBezTo>
                  <a:cubicBezTo>
                    <a:pt x="2" y="12"/>
                    <a:pt x="1" y="20"/>
                    <a:pt x="1" y="29"/>
                  </a:cubicBezTo>
                  <a:cubicBezTo>
                    <a:pt x="1" y="29"/>
                    <a:pt x="0" y="29"/>
                    <a:pt x="0" y="30"/>
                  </a:cubicBezTo>
                  <a:cubicBezTo>
                    <a:pt x="0" y="34"/>
                    <a:pt x="0" y="38"/>
                    <a:pt x="0" y="42"/>
                  </a:cubicBezTo>
                  <a:cubicBezTo>
                    <a:pt x="0" y="43"/>
                    <a:pt x="1" y="43"/>
                    <a:pt x="1" y="43"/>
                  </a:cubicBezTo>
                  <a:cubicBezTo>
                    <a:pt x="2" y="47"/>
                    <a:pt x="8" y="47"/>
                    <a:pt x="8" y="42"/>
                  </a:cubicBezTo>
                  <a:cubicBezTo>
                    <a:pt x="8" y="42"/>
                    <a:pt x="8" y="42"/>
                    <a:pt x="8" y="42"/>
                  </a:cubicBezTo>
                  <a:cubicBezTo>
                    <a:pt x="8" y="43"/>
                    <a:pt x="8" y="44"/>
                    <a:pt x="8" y="44"/>
                  </a:cubicBezTo>
                  <a:cubicBezTo>
                    <a:pt x="9" y="47"/>
                    <a:pt x="12" y="47"/>
                    <a:pt x="13" y="46"/>
                  </a:cubicBezTo>
                  <a:cubicBezTo>
                    <a:pt x="14" y="48"/>
                    <a:pt x="18" y="46"/>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356"/>
            <p:cNvSpPr>
              <a:spLocks/>
            </p:cNvSpPr>
            <p:nvPr/>
          </p:nvSpPr>
          <p:spPr bwMode="auto">
            <a:xfrm>
              <a:off x="241301" y="6651626"/>
              <a:ext cx="20638" cy="146050"/>
            </a:xfrm>
            <a:custGeom>
              <a:avLst/>
              <a:gdLst>
                <a:gd name="T0" fmla="*/ 5 w 5"/>
                <a:gd name="T1" fmla="*/ 3 h 33"/>
                <a:gd name="T2" fmla="*/ 0 w 5"/>
                <a:gd name="T3" fmla="*/ 3 h 33"/>
                <a:gd name="T4" fmla="*/ 0 w 5"/>
                <a:gd name="T5" fmla="*/ 29 h 33"/>
                <a:gd name="T6" fmla="*/ 5 w 5"/>
                <a:gd name="T7" fmla="*/ 29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29"/>
                  </a:cubicBezTo>
                  <a:cubicBezTo>
                    <a:pt x="0" y="33"/>
                    <a:pt x="5" y="33"/>
                    <a:pt x="5" y="29"/>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357"/>
            <p:cNvSpPr>
              <a:spLocks/>
            </p:cNvSpPr>
            <p:nvPr/>
          </p:nvSpPr>
          <p:spPr bwMode="auto">
            <a:xfrm>
              <a:off x="304801" y="6634164"/>
              <a:ext cx="57150" cy="180975"/>
            </a:xfrm>
            <a:custGeom>
              <a:avLst/>
              <a:gdLst>
                <a:gd name="T0" fmla="*/ 7 w 14"/>
                <a:gd name="T1" fmla="*/ 6 h 41"/>
                <a:gd name="T2" fmla="*/ 7 w 14"/>
                <a:gd name="T3" fmla="*/ 4 h 41"/>
                <a:gd name="T4" fmla="*/ 1 w 14"/>
                <a:gd name="T5" fmla="*/ 6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6"/>
                    <a:pt x="7" y="5"/>
                    <a:pt x="7" y="4"/>
                  </a:cubicBezTo>
                  <a:cubicBezTo>
                    <a:pt x="6" y="0"/>
                    <a:pt x="0" y="2"/>
                    <a:pt x="1" y="6"/>
                  </a:cubicBezTo>
                  <a:cubicBezTo>
                    <a:pt x="2" y="13"/>
                    <a:pt x="2" y="21"/>
                    <a:pt x="3" y="29"/>
                  </a:cubicBezTo>
                  <a:cubicBezTo>
                    <a:pt x="3" y="31"/>
                    <a:pt x="4" y="32"/>
                    <a:pt x="5" y="32"/>
                  </a:cubicBezTo>
                  <a:cubicBezTo>
                    <a:pt x="5" y="34"/>
                    <a:pt x="5" y="36"/>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358"/>
            <p:cNvSpPr>
              <a:spLocks/>
            </p:cNvSpPr>
            <p:nvPr/>
          </p:nvSpPr>
          <p:spPr bwMode="auto">
            <a:xfrm>
              <a:off x="187326" y="6651626"/>
              <a:ext cx="50800" cy="203200"/>
            </a:xfrm>
            <a:custGeom>
              <a:avLst/>
              <a:gdLst>
                <a:gd name="T0" fmla="*/ 8 w 12"/>
                <a:gd name="T1" fmla="*/ 7 h 46"/>
                <a:gd name="T2" fmla="*/ 7 w 12"/>
                <a:gd name="T3" fmla="*/ 2 h 46"/>
                <a:gd name="T4" fmla="*/ 3 w 12"/>
                <a:gd name="T5" fmla="*/ 3 h 46"/>
                <a:gd name="T6" fmla="*/ 4 w 12"/>
                <a:gd name="T7" fmla="*/ 8 h 46"/>
                <a:gd name="T8" fmla="*/ 3 w 12"/>
                <a:gd name="T9" fmla="*/ 10 h 46"/>
                <a:gd name="T10" fmla="*/ 4 w 12"/>
                <a:gd name="T11" fmla="*/ 43 h 46"/>
                <a:gd name="T12" fmla="*/ 11 w 12"/>
                <a:gd name="T13" fmla="*/ 42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1" y="28"/>
                  </a:cubicBezTo>
                  <a:cubicBezTo>
                    <a:pt x="11" y="28"/>
                    <a:pt x="11" y="28"/>
                    <a:pt x="11" y="27"/>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359"/>
            <p:cNvSpPr>
              <a:spLocks/>
            </p:cNvSpPr>
            <p:nvPr/>
          </p:nvSpPr>
          <p:spPr bwMode="auto">
            <a:xfrm>
              <a:off x="166688" y="6624639"/>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360"/>
            <p:cNvSpPr>
              <a:spLocks/>
            </p:cNvSpPr>
            <p:nvPr/>
          </p:nvSpPr>
          <p:spPr bwMode="auto">
            <a:xfrm>
              <a:off x="328613" y="6629401"/>
              <a:ext cx="46038" cy="146050"/>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361"/>
            <p:cNvSpPr>
              <a:spLocks/>
            </p:cNvSpPr>
            <p:nvPr/>
          </p:nvSpPr>
          <p:spPr bwMode="auto">
            <a:xfrm>
              <a:off x="850901" y="6567489"/>
              <a:ext cx="61913" cy="220663"/>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4" y="46"/>
                  </a:cubicBezTo>
                  <a:cubicBezTo>
                    <a:pt x="7" y="50"/>
                    <a:pt x="13" y="46"/>
                    <a:pt x="11" y="42"/>
                  </a:cubicBezTo>
                  <a:cubicBezTo>
                    <a:pt x="9" y="38"/>
                    <a:pt x="8" y="34"/>
                    <a:pt x="8" y="30"/>
                  </a:cubicBezTo>
                  <a:cubicBezTo>
                    <a:pt x="9" y="30"/>
                    <a:pt x="10"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362"/>
            <p:cNvSpPr>
              <a:spLocks/>
            </p:cNvSpPr>
            <p:nvPr/>
          </p:nvSpPr>
          <p:spPr bwMode="auto">
            <a:xfrm>
              <a:off x="938213" y="6624639"/>
              <a:ext cx="33338" cy="141288"/>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363"/>
            <p:cNvSpPr>
              <a:spLocks/>
            </p:cNvSpPr>
            <p:nvPr/>
          </p:nvSpPr>
          <p:spPr bwMode="auto">
            <a:xfrm>
              <a:off x="417513" y="6607176"/>
              <a:ext cx="33338" cy="136525"/>
            </a:xfrm>
            <a:custGeom>
              <a:avLst/>
              <a:gdLst>
                <a:gd name="T0" fmla="*/ 6 w 8"/>
                <a:gd name="T1" fmla="*/ 3 h 31"/>
                <a:gd name="T2" fmla="*/ 1 w 8"/>
                <a:gd name="T3" fmla="*/ 5 h 31"/>
                <a:gd name="T4" fmla="*/ 3 w 8"/>
                <a:gd name="T5" fmla="*/ 29 h 31"/>
                <a:gd name="T6" fmla="*/ 8 w 8"/>
                <a:gd name="T7" fmla="*/ 29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3"/>
                    <a:pt x="3" y="21"/>
                    <a:pt x="3" y="29"/>
                  </a:cubicBezTo>
                  <a:cubicBezTo>
                    <a:pt x="4" y="31"/>
                    <a:pt x="8" y="31"/>
                    <a:pt x="8" y="29"/>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364"/>
            <p:cNvSpPr>
              <a:spLocks/>
            </p:cNvSpPr>
            <p:nvPr/>
          </p:nvSpPr>
          <p:spPr bwMode="auto">
            <a:xfrm>
              <a:off x="963613" y="6607176"/>
              <a:ext cx="79375" cy="233363"/>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2"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365"/>
            <p:cNvSpPr>
              <a:spLocks/>
            </p:cNvSpPr>
            <p:nvPr/>
          </p:nvSpPr>
          <p:spPr bwMode="auto">
            <a:xfrm>
              <a:off x="1063626" y="6726239"/>
              <a:ext cx="28575" cy="128588"/>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6"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366"/>
            <p:cNvSpPr>
              <a:spLocks/>
            </p:cNvSpPr>
            <p:nvPr/>
          </p:nvSpPr>
          <p:spPr bwMode="auto">
            <a:xfrm>
              <a:off x="1096963" y="6624639"/>
              <a:ext cx="36513" cy="176213"/>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5"/>
                    <a:pt x="9" y="4"/>
                  </a:cubicBezTo>
                  <a:cubicBezTo>
                    <a:pt x="9"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367"/>
            <p:cNvSpPr>
              <a:spLocks/>
            </p:cNvSpPr>
            <p:nvPr/>
          </p:nvSpPr>
          <p:spPr bwMode="auto">
            <a:xfrm>
              <a:off x="1133476" y="6611939"/>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368"/>
            <p:cNvSpPr>
              <a:spLocks/>
            </p:cNvSpPr>
            <p:nvPr/>
          </p:nvSpPr>
          <p:spPr bwMode="auto">
            <a:xfrm>
              <a:off x="1054101"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369"/>
            <p:cNvSpPr>
              <a:spLocks/>
            </p:cNvSpPr>
            <p:nvPr/>
          </p:nvSpPr>
          <p:spPr bwMode="auto">
            <a:xfrm>
              <a:off x="1192213" y="6611939"/>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370"/>
            <p:cNvSpPr>
              <a:spLocks/>
            </p:cNvSpPr>
            <p:nvPr/>
          </p:nvSpPr>
          <p:spPr bwMode="auto">
            <a:xfrm>
              <a:off x="129222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371"/>
            <p:cNvSpPr>
              <a:spLocks/>
            </p:cNvSpPr>
            <p:nvPr/>
          </p:nvSpPr>
          <p:spPr bwMode="auto">
            <a:xfrm>
              <a:off x="1433513" y="6562726"/>
              <a:ext cx="55563" cy="234950"/>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372"/>
            <p:cNvSpPr>
              <a:spLocks/>
            </p:cNvSpPr>
            <p:nvPr/>
          </p:nvSpPr>
          <p:spPr bwMode="auto">
            <a:xfrm>
              <a:off x="1500188" y="6557964"/>
              <a:ext cx="71438" cy="212725"/>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373"/>
            <p:cNvSpPr>
              <a:spLocks/>
            </p:cNvSpPr>
            <p:nvPr/>
          </p:nvSpPr>
          <p:spPr bwMode="auto">
            <a:xfrm>
              <a:off x="1584326"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1" y="37"/>
                    <a:pt x="1"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374"/>
            <p:cNvSpPr>
              <a:spLocks/>
            </p:cNvSpPr>
            <p:nvPr/>
          </p:nvSpPr>
          <p:spPr bwMode="auto">
            <a:xfrm>
              <a:off x="1671638" y="6545264"/>
              <a:ext cx="79375" cy="211138"/>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375"/>
            <p:cNvSpPr>
              <a:spLocks/>
            </p:cNvSpPr>
            <p:nvPr/>
          </p:nvSpPr>
          <p:spPr bwMode="auto">
            <a:xfrm>
              <a:off x="1825626" y="6611939"/>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376"/>
            <p:cNvSpPr>
              <a:spLocks/>
            </p:cNvSpPr>
            <p:nvPr/>
          </p:nvSpPr>
          <p:spPr bwMode="auto">
            <a:xfrm>
              <a:off x="1892301" y="6597651"/>
              <a:ext cx="58738" cy="177800"/>
            </a:xfrm>
            <a:custGeom>
              <a:avLst/>
              <a:gdLst>
                <a:gd name="T0" fmla="*/ 7 w 14"/>
                <a:gd name="T1" fmla="*/ 6 h 40"/>
                <a:gd name="T2" fmla="*/ 6 w 14"/>
                <a:gd name="T3" fmla="*/ 3 h 40"/>
                <a:gd name="T4" fmla="*/ 0 w 14"/>
                <a:gd name="T5" fmla="*/ 5 h 40"/>
                <a:gd name="T6" fmla="*/ 2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6" y="3"/>
                  </a:cubicBezTo>
                  <a:cubicBezTo>
                    <a:pt x="5" y="0"/>
                    <a:pt x="0" y="1"/>
                    <a:pt x="0" y="5"/>
                  </a:cubicBezTo>
                  <a:cubicBezTo>
                    <a:pt x="2" y="13"/>
                    <a:pt x="2" y="21"/>
                    <a:pt x="2" y="29"/>
                  </a:cubicBezTo>
                  <a:cubicBezTo>
                    <a:pt x="2"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377"/>
            <p:cNvSpPr>
              <a:spLocks/>
            </p:cNvSpPr>
            <p:nvPr/>
          </p:nvSpPr>
          <p:spPr bwMode="auto">
            <a:xfrm>
              <a:off x="1963738"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378"/>
            <p:cNvSpPr>
              <a:spLocks/>
            </p:cNvSpPr>
            <p:nvPr/>
          </p:nvSpPr>
          <p:spPr bwMode="auto">
            <a:xfrm>
              <a:off x="1776413" y="6611939"/>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3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7" y="6"/>
                    <a:pt x="7" y="4"/>
                    <a:pt x="7" y="3"/>
                  </a:cubicBezTo>
                  <a:cubicBezTo>
                    <a:pt x="6" y="0"/>
                    <a:pt x="3" y="1"/>
                    <a:pt x="3" y="4"/>
                  </a:cubicBezTo>
                  <a:cubicBezTo>
                    <a:pt x="3" y="5"/>
                    <a:pt x="4" y="7"/>
                    <a:pt x="4" y="8"/>
                  </a:cubicBezTo>
                  <a:cubicBezTo>
                    <a:pt x="4" y="8"/>
                    <a:pt x="3" y="9"/>
                    <a:pt x="3" y="10"/>
                  </a:cubicBezTo>
                  <a:cubicBezTo>
                    <a:pt x="1" y="21"/>
                    <a:pt x="0" y="32"/>
                    <a:pt x="3" y="43"/>
                  </a:cubicBezTo>
                  <a:cubicBezTo>
                    <a:pt x="5" y="47"/>
                    <a:pt x="11" y="46"/>
                    <a:pt x="11" y="42"/>
                  </a:cubicBezTo>
                  <a:cubicBezTo>
                    <a:pt x="11" y="38"/>
                    <a:pt x="10" y="33"/>
                    <a:pt x="10" y="29"/>
                  </a:cubicBezTo>
                  <a:cubicBezTo>
                    <a:pt x="10" y="28"/>
                    <a:pt x="11" y="28"/>
                    <a:pt x="11" y="28"/>
                  </a:cubicBezTo>
                  <a:cubicBezTo>
                    <a:pt x="11" y="26"/>
                    <a:pt x="10"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379"/>
            <p:cNvSpPr>
              <a:spLocks/>
            </p:cNvSpPr>
            <p:nvPr/>
          </p:nvSpPr>
          <p:spPr bwMode="auto">
            <a:xfrm>
              <a:off x="1379538" y="6624639"/>
              <a:ext cx="50800" cy="119063"/>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380"/>
            <p:cNvSpPr>
              <a:spLocks/>
            </p:cNvSpPr>
            <p:nvPr/>
          </p:nvSpPr>
          <p:spPr bwMode="auto">
            <a:xfrm>
              <a:off x="1276351"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381"/>
            <p:cNvSpPr>
              <a:spLocks/>
            </p:cNvSpPr>
            <p:nvPr/>
          </p:nvSpPr>
          <p:spPr bwMode="auto">
            <a:xfrm>
              <a:off x="1543051"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382"/>
            <p:cNvSpPr>
              <a:spLocks/>
            </p:cNvSpPr>
            <p:nvPr/>
          </p:nvSpPr>
          <p:spPr bwMode="auto">
            <a:xfrm>
              <a:off x="2058988" y="6567489"/>
              <a:ext cx="63500" cy="220663"/>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383"/>
            <p:cNvSpPr>
              <a:spLocks/>
            </p:cNvSpPr>
            <p:nvPr/>
          </p:nvSpPr>
          <p:spPr bwMode="auto">
            <a:xfrm>
              <a:off x="2146301" y="6624639"/>
              <a:ext cx="33338"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384"/>
            <p:cNvSpPr>
              <a:spLocks/>
            </p:cNvSpPr>
            <p:nvPr/>
          </p:nvSpPr>
          <p:spPr bwMode="auto">
            <a:xfrm>
              <a:off x="2171701"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4"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385"/>
            <p:cNvSpPr>
              <a:spLocks/>
            </p:cNvSpPr>
            <p:nvPr/>
          </p:nvSpPr>
          <p:spPr bwMode="auto">
            <a:xfrm>
              <a:off x="2276476" y="6726239"/>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386"/>
            <p:cNvSpPr>
              <a:spLocks/>
            </p:cNvSpPr>
            <p:nvPr/>
          </p:nvSpPr>
          <p:spPr bwMode="auto">
            <a:xfrm>
              <a:off x="2305051" y="6624639"/>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387"/>
            <p:cNvSpPr>
              <a:spLocks/>
            </p:cNvSpPr>
            <p:nvPr/>
          </p:nvSpPr>
          <p:spPr bwMode="auto">
            <a:xfrm>
              <a:off x="2347913" y="6611939"/>
              <a:ext cx="69850"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388"/>
            <p:cNvSpPr>
              <a:spLocks/>
            </p:cNvSpPr>
            <p:nvPr/>
          </p:nvSpPr>
          <p:spPr bwMode="auto">
            <a:xfrm>
              <a:off x="2263776"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389"/>
            <p:cNvSpPr>
              <a:spLocks/>
            </p:cNvSpPr>
            <p:nvPr/>
          </p:nvSpPr>
          <p:spPr bwMode="auto">
            <a:xfrm>
              <a:off x="2405063" y="6611939"/>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390"/>
            <p:cNvSpPr>
              <a:spLocks/>
            </p:cNvSpPr>
            <p:nvPr/>
          </p:nvSpPr>
          <p:spPr bwMode="auto">
            <a:xfrm>
              <a:off x="250190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391"/>
            <p:cNvSpPr>
              <a:spLocks/>
            </p:cNvSpPr>
            <p:nvPr/>
          </p:nvSpPr>
          <p:spPr bwMode="auto">
            <a:xfrm>
              <a:off x="264318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392"/>
            <p:cNvSpPr>
              <a:spLocks/>
            </p:cNvSpPr>
            <p:nvPr/>
          </p:nvSpPr>
          <p:spPr bwMode="auto">
            <a:xfrm>
              <a:off x="2714626" y="6557964"/>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393"/>
            <p:cNvSpPr>
              <a:spLocks/>
            </p:cNvSpPr>
            <p:nvPr/>
          </p:nvSpPr>
          <p:spPr bwMode="auto">
            <a:xfrm>
              <a:off x="2794001" y="6597651"/>
              <a:ext cx="33338" cy="195263"/>
            </a:xfrm>
            <a:custGeom>
              <a:avLst/>
              <a:gdLst>
                <a:gd name="T0" fmla="*/ 7 w 8"/>
                <a:gd name="T1" fmla="*/ 2 h 44"/>
                <a:gd name="T2" fmla="*/ 3 w 8"/>
                <a:gd name="T3" fmla="*/ 2 h 44"/>
                <a:gd name="T4" fmla="*/ 2 w 8"/>
                <a:gd name="T5" fmla="*/ 14 h 44"/>
                <a:gd name="T6" fmla="*/ 0 w 8"/>
                <a:gd name="T7" fmla="*/ 16 h 44"/>
                <a:gd name="T8" fmla="*/ 1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7" y="0"/>
                    <a:pt x="3" y="0"/>
                    <a:pt x="3" y="2"/>
                  </a:cubicBezTo>
                  <a:cubicBezTo>
                    <a:pt x="2" y="6"/>
                    <a:pt x="2" y="10"/>
                    <a:pt x="2" y="14"/>
                  </a:cubicBezTo>
                  <a:cubicBezTo>
                    <a:pt x="1" y="15"/>
                    <a:pt x="0" y="15"/>
                    <a:pt x="0" y="16"/>
                  </a:cubicBezTo>
                  <a:cubicBezTo>
                    <a:pt x="0" y="22"/>
                    <a:pt x="0" y="27"/>
                    <a:pt x="1" y="33"/>
                  </a:cubicBezTo>
                  <a:cubicBezTo>
                    <a:pt x="1"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394"/>
            <p:cNvSpPr>
              <a:spLocks/>
            </p:cNvSpPr>
            <p:nvPr/>
          </p:nvSpPr>
          <p:spPr bwMode="auto">
            <a:xfrm>
              <a:off x="2884488" y="6545264"/>
              <a:ext cx="79375" cy="211138"/>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30"/>
                  </a:cubicBezTo>
                  <a:cubicBezTo>
                    <a:pt x="1" y="29"/>
                    <a:pt x="0" y="30"/>
                    <a:pt x="0" y="31"/>
                  </a:cubicBezTo>
                  <a:cubicBezTo>
                    <a:pt x="0" y="35"/>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395"/>
            <p:cNvSpPr>
              <a:spLocks/>
            </p:cNvSpPr>
            <p:nvPr/>
          </p:nvSpPr>
          <p:spPr bwMode="auto">
            <a:xfrm>
              <a:off x="3038476" y="6611939"/>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396"/>
            <p:cNvSpPr>
              <a:spLocks/>
            </p:cNvSpPr>
            <p:nvPr/>
          </p:nvSpPr>
          <p:spPr bwMode="auto">
            <a:xfrm>
              <a:off x="3101976" y="6597651"/>
              <a:ext cx="58738" cy="177800"/>
            </a:xfrm>
            <a:custGeom>
              <a:avLst/>
              <a:gdLst>
                <a:gd name="T0" fmla="*/ 8 w 14"/>
                <a:gd name="T1" fmla="*/ 6 h 40"/>
                <a:gd name="T2" fmla="*/ 7 w 14"/>
                <a:gd name="T3" fmla="*/ 3 h 40"/>
                <a:gd name="T4" fmla="*/ 1 w 14"/>
                <a:gd name="T5" fmla="*/ 5 h 40"/>
                <a:gd name="T6" fmla="*/ 3 w 14"/>
                <a:gd name="T7" fmla="*/ 29 h 40"/>
                <a:gd name="T8" fmla="*/ 5 w 14"/>
                <a:gd name="T9" fmla="*/ 31 h 40"/>
                <a:gd name="T10" fmla="*/ 6 w 14"/>
                <a:gd name="T11" fmla="*/ 37 h 40"/>
                <a:gd name="T12" fmla="*/ 11 w 14"/>
                <a:gd name="T13" fmla="*/ 37 h 40"/>
                <a:gd name="T14" fmla="*/ 14 w 14"/>
                <a:gd name="T15" fmla="*/ 9 h 40"/>
                <a:gd name="T16" fmla="*/ 8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8" y="6"/>
                  </a:moveTo>
                  <a:cubicBezTo>
                    <a:pt x="7"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0" y="40"/>
                    <a:pt x="11" y="37"/>
                  </a:cubicBezTo>
                  <a:cubicBezTo>
                    <a:pt x="12" y="28"/>
                    <a:pt x="12" y="18"/>
                    <a:pt x="14" y="9"/>
                  </a:cubicBezTo>
                  <a:cubicBezTo>
                    <a:pt x="14"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397"/>
            <p:cNvSpPr>
              <a:spLocks/>
            </p:cNvSpPr>
            <p:nvPr/>
          </p:nvSpPr>
          <p:spPr bwMode="auto">
            <a:xfrm>
              <a:off x="3176588" y="6594476"/>
              <a:ext cx="63500" cy="228600"/>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6" y="11"/>
                  </a:cubicBezTo>
                  <a:cubicBezTo>
                    <a:pt x="4" y="11"/>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398"/>
            <p:cNvSpPr>
              <a:spLocks/>
            </p:cNvSpPr>
            <p:nvPr/>
          </p:nvSpPr>
          <p:spPr bwMode="auto">
            <a:xfrm>
              <a:off x="2984501" y="6611939"/>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399"/>
            <p:cNvSpPr>
              <a:spLocks/>
            </p:cNvSpPr>
            <p:nvPr/>
          </p:nvSpPr>
          <p:spPr bwMode="auto">
            <a:xfrm>
              <a:off x="2589213" y="6624639"/>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6"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400"/>
            <p:cNvSpPr>
              <a:spLocks/>
            </p:cNvSpPr>
            <p:nvPr/>
          </p:nvSpPr>
          <p:spPr bwMode="auto">
            <a:xfrm>
              <a:off x="2484438"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401"/>
            <p:cNvSpPr>
              <a:spLocks/>
            </p:cNvSpPr>
            <p:nvPr/>
          </p:nvSpPr>
          <p:spPr bwMode="auto">
            <a:xfrm>
              <a:off x="2755901" y="6629401"/>
              <a:ext cx="41275" cy="146050"/>
            </a:xfrm>
            <a:custGeom>
              <a:avLst/>
              <a:gdLst>
                <a:gd name="T0" fmla="*/ 2 w 10"/>
                <a:gd name="T1" fmla="*/ 5 h 33"/>
                <a:gd name="T2" fmla="*/ 2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9" y="27"/>
                  </a:cubicBezTo>
                  <a:cubicBezTo>
                    <a:pt x="7"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402"/>
            <p:cNvSpPr>
              <a:spLocks/>
            </p:cNvSpPr>
            <p:nvPr/>
          </p:nvSpPr>
          <p:spPr bwMode="auto">
            <a:xfrm>
              <a:off x="3273426" y="6567489"/>
              <a:ext cx="61913" cy="220663"/>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4" y="16"/>
                    <a:pt x="3" y="17"/>
                  </a:cubicBezTo>
                  <a:cubicBezTo>
                    <a:pt x="0" y="27"/>
                    <a:pt x="0" y="36"/>
                    <a:pt x="5" y="46"/>
                  </a:cubicBezTo>
                  <a:cubicBezTo>
                    <a:pt x="7" y="50"/>
                    <a:pt x="13" y="46"/>
                    <a:pt x="11" y="42"/>
                  </a:cubicBezTo>
                  <a:cubicBezTo>
                    <a:pt x="9"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403"/>
            <p:cNvSpPr>
              <a:spLocks/>
            </p:cNvSpPr>
            <p:nvPr/>
          </p:nvSpPr>
          <p:spPr bwMode="auto">
            <a:xfrm>
              <a:off x="3360738" y="6624639"/>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404"/>
            <p:cNvSpPr>
              <a:spLocks/>
            </p:cNvSpPr>
            <p:nvPr/>
          </p:nvSpPr>
          <p:spPr bwMode="auto">
            <a:xfrm>
              <a:off x="3384551" y="6607176"/>
              <a:ext cx="79375" cy="233363"/>
            </a:xfrm>
            <a:custGeom>
              <a:avLst/>
              <a:gdLst>
                <a:gd name="T0" fmla="*/ 17 w 19"/>
                <a:gd name="T1" fmla="*/ 46 h 53"/>
                <a:gd name="T2" fmla="*/ 12 w 19"/>
                <a:gd name="T3" fmla="*/ 14 h 53"/>
                <a:gd name="T4" fmla="*/ 12 w 19"/>
                <a:gd name="T5" fmla="*/ 13 h 53"/>
                <a:gd name="T6" fmla="*/ 12 w 19"/>
                <a:gd name="T7" fmla="*/ 4 h 53"/>
                <a:gd name="T8" fmla="*/ 7 w 19"/>
                <a:gd name="T9" fmla="*/ 4 h 53"/>
                <a:gd name="T10" fmla="*/ 8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2" y="12"/>
                    <a:pt x="12" y="4"/>
                  </a:cubicBezTo>
                  <a:cubicBezTo>
                    <a:pt x="12" y="0"/>
                    <a:pt x="7" y="0"/>
                    <a:pt x="7" y="4"/>
                  </a:cubicBezTo>
                  <a:cubicBezTo>
                    <a:pt x="7" y="12"/>
                    <a:pt x="7" y="10"/>
                    <a:pt x="8"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5" y="30"/>
                    <a:pt x="6" y="25"/>
                  </a:cubicBezTo>
                  <a:cubicBezTo>
                    <a:pt x="6" y="33"/>
                    <a:pt x="7" y="41"/>
                    <a:pt x="10" y="48"/>
                  </a:cubicBezTo>
                  <a:cubicBezTo>
                    <a:pt x="12"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405"/>
            <p:cNvSpPr>
              <a:spLocks/>
            </p:cNvSpPr>
            <p:nvPr/>
          </p:nvSpPr>
          <p:spPr bwMode="auto">
            <a:xfrm>
              <a:off x="3489326" y="6726239"/>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407"/>
            <p:cNvSpPr>
              <a:spLocks/>
            </p:cNvSpPr>
            <p:nvPr/>
          </p:nvSpPr>
          <p:spPr bwMode="auto">
            <a:xfrm>
              <a:off x="3517900" y="6624638"/>
              <a:ext cx="42863"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408"/>
            <p:cNvSpPr>
              <a:spLocks/>
            </p:cNvSpPr>
            <p:nvPr/>
          </p:nvSpPr>
          <p:spPr bwMode="auto">
            <a:xfrm>
              <a:off x="3556000" y="6611938"/>
              <a:ext cx="71438" cy="250825"/>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6"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3" y="55"/>
                    <a:pt x="12" y="52"/>
                  </a:cubicBezTo>
                  <a:cubicBezTo>
                    <a:pt x="12"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409"/>
            <p:cNvSpPr>
              <a:spLocks/>
            </p:cNvSpPr>
            <p:nvPr/>
          </p:nvSpPr>
          <p:spPr bwMode="auto">
            <a:xfrm>
              <a:off x="3476625"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410"/>
            <p:cNvSpPr>
              <a:spLocks/>
            </p:cNvSpPr>
            <p:nvPr/>
          </p:nvSpPr>
          <p:spPr bwMode="auto">
            <a:xfrm>
              <a:off x="3617913"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411"/>
            <p:cNvSpPr>
              <a:spLocks/>
            </p:cNvSpPr>
            <p:nvPr/>
          </p:nvSpPr>
          <p:spPr bwMode="auto">
            <a:xfrm>
              <a:off x="3714750"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412"/>
            <p:cNvSpPr>
              <a:spLocks/>
            </p:cNvSpPr>
            <p:nvPr/>
          </p:nvSpPr>
          <p:spPr bwMode="auto">
            <a:xfrm>
              <a:off x="3856038" y="6562726"/>
              <a:ext cx="58738" cy="234950"/>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413"/>
            <p:cNvSpPr>
              <a:spLocks/>
            </p:cNvSpPr>
            <p:nvPr/>
          </p:nvSpPr>
          <p:spPr bwMode="auto">
            <a:xfrm>
              <a:off x="3922713" y="6557963"/>
              <a:ext cx="71438" cy="212725"/>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414"/>
            <p:cNvSpPr>
              <a:spLocks/>
            </p:cNvSpPr>
            <p:nvPr/>
          </p:nvSpPr>
          <p:spPr bwMode="auto">
            <a:xfrm>
              <a:off x="4006850"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415"/>
            <p:cNvSpPr>
              <a:spLocks/>
            </p:cNvSpPr>
            <p:nvPr/>
          </p:nvSpPr>
          <p:spPr bwMode="auto">
            <a:xfrm>
              <a:off x="4098925" y="6545263"/>
              <a:ext cx="74613" cy="211138"/>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0"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416"/>
            <p:cNvSpPr>
              <a:spLocks/>
            </p:cNvSpPr>
            <p:nvPr/>
          </p:nvSpPr>
          <p:spPr bwMode="auto">
            <a:xfrm>
              <a:off x="4252913" y="6611938"/>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417"/>
            <p:cNvSpPr>
              <a:spLocks/>
            </p:cNvSpPr>
            <p:nvPr/>
          </p:nvSpPr>
          <p:spPr bwMode="auto">
            <a:xfrm>
              <a:off x="4314825"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418"/>
            <p:cNvSpPr>
              <a:spLocks/>
            </p:cNvSpPr>
            <p:nvPr/>
          </p:nvSpPr>
          <p:spPr bwMode="auto">
            <a:xfrm>
              <a:off x="4386263" y="6594476"/>
              <a:ext cx="66675" cy="22860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419"/>
            <p:cNvSpPr>
              <a:spLocks/>
            </p:cNvSpPr>
            <p:nvPr/>
          </p:nvSpPr>
          <p:spPr bwMode="auto">
            <a:xfrm>
              <a:off x="4198938"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0"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420"/>
            <p:cNvSpPr>
              <a:spLocks/>
            </p:cNvSpPr>
            <p:nvPr/>
          </p:nvSpPr>
          <p:spPr bwMode="auto">
            <a:xfrm>
              <a:off x="3802063" y="6624638"/>
              <a:ext cx="53975" cy="119063"/>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421"/>
            <p:cNvSpPr>
              <a:spLocks/>
            </p:cNvSpPr>
            <p:nvPr/>
          </p:nvSpPr>
          <p:spPr bwMode="auto">
            <a:xfrm>
              <a:off x="369728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422"/>
            <p:cNvSpPr>
              <a:spLocks/>
            </p:cNvSpPr>
            <p:nvPr/>
          </p:nvSpPr>
          <p:spPr bwMode="auto">
            <a:xfrm>
              <a:off x="3963988" y="6629401"/>
              <a:ext cx="46038" cy="146050"/>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423"/>
            <p:cNvSpPr>
              <a:spLocks/>
            </p:cNvSpPr>
            <p:nvPr/>
          </p:nvSpPr>
          <p:spPr bwMode="auto">
            <a:xfrm>
              <a:off x="4486275" y="6567488"/>
              <a:ext cx="61913" cy="220663"/>
            </a:xfrm>
            <a:custGeom>
              <a:avLst/>
              <a:gdLst>
                <a:gd name="T0" fmla="*/ 10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0"/>
                    <a:pt x="11" y="13"/>
                    <a:pt x="13" y="6"/>
                  </a:cubicBezTo>
                  <a:cubicBezTo>
                    <a:pt x="15"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424"/>
            <p:cNvSpPr>
              <a:spLocks/>
            </p:cNvSpPr>
            <p:nvPr/>
          </p:nvSpPr>
          <p:spPr bwMode="auto">
            <a:xfrm>
              <a:off x="4573588" y="6624638"/>
              <a:ext cx="33338" cy="141288"/>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425"/>
            <p:cNvSpPr>
              <a:spLocks/>
            </p:cNvSpPr>
            <p:nvPr/>
          </p:nvSpPr>
          <p:spPr bwMode="auto">
            <a:xfrm>
              <a:off x="4598988" y="6607176"/>
              <a:ext cx="79375" cy="233363"/>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6 w 19"/>
                <a:gd name="T13" fmla="*/ 14 h 53"/>
                <a:gd name="T14" fmla="*/ 6 w 19"/>
                <a:gd name="T15" fmla="*/ 22 h 53"/>
                <a:gd name="T16" fmla="*/ 4 w 19"/>
                <a:gd name="T17" fmla="*/ 22 h 53"/>
                <a:gd name="T18" fmla="*/ 0 w 19"/>
                <a:gd name="T19" fmla="*/ 39 h 53"/>
                <a:gd name="T20" fmla="*/ 2 w 19"/>
                <a:gd name="T21" fmla="*/ 39 h 53"/>
                <a:gd name="T22" fmla="*/ 5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6" y="13"/>
                    <a:pt x="6" y="14"/>
                  </a:cubicBezTo>
                  <a:cubicBezTo>
                    <a:pt x="6" y="16"/>
                    <a:pt x="6" y="19"/>
                    <a:pt x="6" y="22"/>
                  </a:cubicBezTo>
                  <a:cubicBezTo>
                    <a:pt x="5" y="21"/>
                    <a:pt x="4" y="22"/>
                    <a:pt x="4" y="22"/>
                  </a:cubicBezTo>
                  <a:cubicBezTo>
                    <a:pt x="2" y="28"/>
                    <a:pt x="2" y="33"/>
                    <a:pt x="0" y="39"/>
                  </a:cubicBezTo>
                  <a:cubicBezTo>
                    <a:pt x="0" y="40"/>
                    <a:pt x="2" y="40"/>
                    <a:pt x="2" y="39"/>
                  </a:cubicBezTo>
                  <a:cubicBezTo>
                    <a:pt x="3" y="35"/>
                    <a:pt x="4" y="30"/>
                    <a:pt x="5"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426"/>
            <p:cNvSpPr>
              <a:spLocks/>
            </p:cNvSpPr>
            <p:nvPr/>
          </p:nvSpPr>
          <p:spPr bwMode="auto">
            <a:xfrm>
              <a:off x="4699000" y="6726238"/>
              <a:ext cx="28575" cy="128588"/>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5"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427"/>
            <p:cNvSpPr>
              <a:spLocks/>
            </p:cNvSpPr>
            <p:nvPr/>
          </p:nvSpPr>
          <p:spPr bwMode="auto">
            <a:xfrm>
              <a:off x="4727575" y="6624638"/>
              <a:ext cx="41275" cy="176213"/>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428"/>
            <p:cNvSpPr>
              <a:spLocks/>
            </p:cNvSpPr>
            <p:nvPr/>
          </p:nvSpPr>
          <p:spPr bwMode="auto">
            <a:xfrm>
              <a:off x="4768850"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429"/>
            <p:cNvSpPr>
              <a:spLocks/>
            </p:cNvSpPr>
            <p:nvPr/>
          </p:nvSpPr>
          <p:spPr bwMode="auto">
            <a:xfrm>
              <a:off x="4686300"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430"/>
            <p:cNvSpPr>
              <a:spLocks/>
            </p:cNvSpPr>
            <p:nvPr/>
          </p:nvSpPr>
          <p:spPr bwMode="auto">
            <a:xfrm>
              <a:off x="4827588" y="6611938"/>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431"/>
            <p:cNvSpPr>
              <a:spLocks/>
            </p:cNvSpPr>
            <p:nvPr/>
          </p:nvSpPr>
          <p:spPr bwMode="auto">
            <a:xfrm>
              <a:off x="4927600" y="6686551"/>
              <a:ext cx="33338" cy="136525"/>
            </a:xfrm>
            <a:custGeom>
              <a:avLst/>
              <a:gdLst>
                <a:gd name="T0" fmla="*/ 0 w 8"/>
                <a:gd name="T1" fmla="*/ 5 h 31"/>
                <a:gd name="T2" fmla="*/ 1 w 8"/>
                <a:gd name="T3" fmla="*/ 27 h 31"/>
                <a:gd name="T4" fmla="*/ 6 w 8"/>
                <a:gd name="T5" fmla="*/ 27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6" y="27"/>
                  </a:cubicBezTo>
                  <a:cubicBezTo>
                    <a:pt x="7" y="20"/>
                    <a:pt x="7" y="12"/>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432"/>
            <p:cNvSpPr>
              <a:spLocks/>
            </p:cNvSpPr>
            <p:nvPr/>
          </p:nvSpPr>
          <p:spPr bwMode="auto">
            <a:xfrm>
              <a:off x="5068888" y="6562726"/>
              <a:ext cx="55563" cy="234950"/>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433"/>
            <p:cNvSpPr>
              <a:spLocks/>
            </p:cNvSpPr>
            <p:nvPr/>
          </p:nvSpPr>
          <p:spPr bwMode="auto">
            <a:xfrm>
              <a:off x="5135563" y="6557963"/>
              <a:ext cx="71438" cy="212725"/>
            </a:xfrm>
            <a:custGeom>
              <a:avLst/>
              <a:gdLst>
                <a:gd name="T0" fmla="*/ 12 w 17"/>
                <a:gd name="T1" fmla="*/ 2 h 48"/>
                <a:gd name="T2" fmla="*/ 1 w 17"/>
                <a:gd name="T3" fmla="*/ 44 h 48"/>
                <a:gd name="T4" fmla="*/ 6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434"/>
            <p:cNvSpPr>
              <a:spLocks/>
            </p:cNvSpPr>
            <p:nvPr/>
          </p:nvSpPr>
          <p:spPr bwMode="auto">
            <a:xfrm>
              <a:off x="5219700" y="6597651"/>
              <a:ext cx="28575" cy="19526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1" y="14"/>
                  </a:cubicBezTo>
                  <a:cubicBezTo>
                    <a:pt x="0" y="15"/>
                    <a:pt x="0" y="15"/>
                    <a:pt x="0" y="16"/>
                  </a:cubicBezTo>
                  <a:cubicBezTo>
                    <a:pt x="0" y="22"/>
                    <a:pt x="0" y="27"/>
                    <a:pt x="0" y="33"/>
                  </a:cubicBezTo>
                  <a:cubicBezTo>
                    <a:pt x="0" y="34"/>
                    <a:pt x="0" y="35"/>
                    <a:pt x="1" y="35"/>
                  </a:cubicBezTo>
                  <a:cubicBezTo>
                    <a:pt x="1" y="37"/>
                    <a:pt x="1" y="39"/>
                    <a:pt x="2"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435"/>
            <p:cNvSpPr>
              <a:spLocks/>
            </p:cNvSpPr>
            <p:nvPr/>
          </p:nvSpPr>
          <p:spPr bwMode="auto">
            <a:xfrm>
              <a:off x="5307013" y="6545263"/>
              <a:ext cx="79375" cy="211138"/>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436"/>
            <p:cNvSpPr>
              <a:spLocks/>
            </p:cNvSpPr>
            <p:nvPr/>
          </p:nvSpPr>
          <p:spPr bwMode="auto">
            <a:xfrm>
              <a:off x="5461000" y="6611938"/>
              <a:ext cx="25400" cy="144463"/>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437"/>
            <p:cNvSpPr>
              <a:spLocks/>
            </p:cNvSpPr>
            <p:nvPr/>
          </p:nvSpPr>
          <p:spPr bwMode="auto">
            <a:xfrm>
              <a:off x="5524500" y="6597651"/>
              <a:ext cx="61913" cy="177800"/>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8" y="4"/>
                    <a:pt x="7" y="3"/>
                  </a:cubicBezTo>
                  <a:cubicBezTo>
                    <a:pt x="6" y="0"/>
                    <a:pt x="0" y="1"/>
                    <a:pt x="1" y="5"/>
                  </a:cubicBezTo>
                  <a:cubicBezTo>
                    <a:pt x="3" y="13"/>
                    <a:pt x="3" y="21"/>
                    <a:pt x="3" y="29"/>
                  </a:cubicBezTo>
                  <a:cubicBezTo>
                    <a:pt x="3" y="30"/>
                    <a:pt x="4" y="31"/>
                    <a:pt x="5" y="31"/>
                  </a:cubicBezTo>
                  <a:cubicBezTo>
                    <a:pt x="5" y="33"/>
                    <a:pt x="6"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438"/>
            <p:cNvSpPr>
              <a:spLocks/>
            </p:cNvSpPr>
            <p:nvPr/>
          </p:nvSpPr>
          <p:spPr bwMode="auto">
            <a:xfrm>
              <a:off x="5599113"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439"/>
            <p:cNvSpPr>
              <a:spLocks/>
            </p:cNvSpPr>
            <p:nvPr/>
          </p:nvSpPr>
          <p:spPr bwMode="auto">
            <a:xfrm>
              <a:off x="5407025" y="6611938"/>
              <a:ext cx="50800" cy="206375"/>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2"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440"/>
            <p:cNvSpPr>
              <a:spLocks/>
            </p:cNvSpPr>
            <p:nvPr/>
          </p:nvSpPr>
          <p:spPr bwMode="auto">
            <a:xfrm>
              <a:off x="5014913" y="6624638"/>
              <a:ext cx="50800" cy="119063"/>
            </a:xfrm>
            <a:custGeom>
              <a:avLst/>
              <a:gdLst>
                <a:gd name="T0" fmla="*/ 11 w 12"/>
                <a:gd name="T1" fmla="*/ 24 h 27"/>
                <a:gd name="T2" fmla="*/ 4 w 12"/>
                <a:gd name="T3" fmla="*/ 2 h 27"/>
                <a:gd name="T4" fmla="*/ 0 w 12"/>
                <a:gd name="T5" fmla="*/ 3 h 27"/>
                <a:gd name="T6" fmla="*/ 9 w 12"/>
                <a:gd name="T7" fmla="*/ 26 h 27"/>
                <a:gd name="T8" fmla="*/ 11 w 12"/>
                <a:gd name="T9" fmla="*/ 24 h 27"/>
              </a:gdLst>
              <a:ahLst/>
              <a:cxnLst>
                <a:cxn ang="0">
                  <a:pos x="T0" y="T1"/>
                </a:cxn>
                <a:cxn ang="0">
                  <a:pos x="T2" y="T3"/>
                </a:cxn>
                <a:cxn ang="0">
                  <a:pos x="T4" y="T5"/>
                </a:cxn>
                <a:cxn ang="0">
                  <a:pos x="T6" y="T7"/>
                </a:cxn>
                <a:cxn ang="0">
                  <a:pos x="T8" y="T9"/>
                </a:cxn>
              </a:cxnLst>
              <a:rect l="0" t="0" r="r" b="b"/>
              <a:pathLst>
                <a:path w="12" h="27">
                  <a:moveTo>
                    <a:pt x="11" y="24"/>
                  </a:moveTo>
                  <a:cubicBezTo>
                    <a:pt x="8" y="17"/>
                    <a:pt x="6" y="10"/>
                    <a:pt x="4" y="2"/>
                  </a:cubicBezTo>
                  <a:cubicBezTo>
                    <a:pt x="3" y="0"/>
                    <a:pt x="0" y="0"/>
                    <a:pt x="0" y="3"/>
                  </a:cubicBezTo>
                  <a:cubicBezTo>
                    <a:pt x="2" y="11"/>
                    <a:pt x="5" y="18"/>
                    <a:pt x="9" y="26"/>
                  </a:cubicBezTo>
                  <a:cubicBezTo>
                    <a:pt x="10" y="27"/>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441"/>
            <p:cNvSpPr>
              <a:spLocks/>
            </p:cNvSpPr>
            <p:nvPr/>
          </p:nvSpPr>
          <p:spPr bwMode="auto">
            <a:xfrm>
              <a:off x="4911725"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442"/>
            <p:cNvSpPr>
              <a:spLocks/>
            </p:cNvSpPr>
            <p:nvPr/>
          </p:nvSpPr>
          <p:spPr bwMode="auto">
            <a:xfrm>
              <a:off x="5178425"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443"/>
            <p:cNvSpPr>
              <a:spLocks/>
            </p:cNvSpPr>
            <p:nvPr/>
          </p:nvSpPr>
          <p:spPr bwMode="auto">
            <a:xfrm>
              <a:off x="5694363" y="6567488"/>
              <a:ext cx="63500" cy="220663"/>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444"/>
            <p:cNvSpPr>
              <a:spLocks/>
            </p:cNvSpPr>
            <p:nvPr/>
          </p:nvSpPr>
          <p:spPr bwMode="auto">
            <a:xfrm>
              <a:off x="5781675" y="6624638"/>
              <a:ext cx="34925"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445"/>
            <p:cNvSpPr>
              <a:spLocks/>
            </p:cNvSpPr>
            <p:nvPr/>
          </p:nvSpPr>
          <p:spPr bwMode="auto">
            <a:xfrm>
              <a:off x="5807075" y="6607176"/>
              <a:ext cx="79375" cy="233363"/>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3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446"/>
            <p:cNvSpPr>
              <a:spLocks/>
            </p:cNvSpPr>
            <p:nvPr/>
          </p:nvSpPr>
          <p:spPr bwMode="auto">
            <a:xfrm>
              <a:off x="5911850"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447"/>
            <p:cNvSpPr>
              <a:spLocks/>
            </p:cNvSpPr>
            <p:nvPr/>
          </p:nvSpPr>
          <p:spPr bwMode="auto">
            <a:xfrm>
              <a:off x="5940425" y="6624638"/>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448"/>
            <p:cNvSpPr>
              <a:spLocks/>
            </p:cNvSpPr>
            <p:nvPr/>
          </p:nvSpPr>
          <p:spPr bwMode="auto">
            <a:xfrm>
              <a:off x="5983288" y="6611938"/>
              <a:ext cx="69850"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4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449"/>
            <p:cNvSpPr>
              <a:spLocks/>
            </p:cNvSpPr>
            <p:nvPr/>
          </p:nvSpPr>
          <p:spPr bwMode="auto">
            <a:xfrm>
              <a:off x="5899150"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450"/>
            <p:cNvSpPr>
              <a:spLocks/>
            </p:cNvSpPr>
            <p:nvPr/>
          </p:nvSpPr>
          <p:spPr bwMode="auto">
            <a:xfrm>
              <a:off x="6040438"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451"/>
            <p:cNvSpPr>
              <a:spLocks/>
            </p:cNvSpPr>
            <p:nvPr/>
          </p:nvSpPr>
          <p:spPr bwMode="auto">
            <a:xfrm>
              <a:off x="613727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452"/>
            <p:cNvSpPr>
              <a:spLocks/>
            </p:cNvSpPr>
            <p:nvPr/>
          </p:nvSpPr>
          <p:spPr bwMode="auto">
            <a:xfrm>
              <a:off x="6278563"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453"/>
            <p:cNvSpPr>
              <a:spLocks/>
            </p:cNvSpPr>
            <p:nvPr/>
          </p:nvSpPr>
          <p:spPr bwMode="auto">
            <a:xfrm>
              <a:off x="6350001"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454"/>
            <p:cNvSpPr>
              <a:spLocks/>
            </p:cNvSpPr>
            <p:nvPr/>
          </p:nvSpPr>
          <p:spPr bwMode="auto">
            <a:xfrm>
              <a:off x="6429376" y="6597651"/>
              <a:ext cx="33338" cy="195263"/>
            </a:xfrm>
            <a:custGeom>
              <a:avLst/>
              <a:gdLst>
                <a:gd name="T0" fmla="*/ 7 w 8"/>
                <a:gd name="T1" fmla="*/ 2 h 44"/>
                <a:gd name="T2" fmla="*/ 3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6" y="0"/>
                    <a:pt x="3" y="0"/>
                    <a:pt x="3"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455"/>
            <p:cNvSpPr>
              <a:spLocks/>
            </p:cNvSpPr>
            <p:nvPr/>
          </p:nvSpPr>
          <p:spPr bwMode="auto">
            <a:xfrm>
              <a:off x="6519863" y="6545263"/>
              <a:ext cx="79375" cy="211138"/>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456"/>
            <p:cNvSpPr>
              <a:spLocks/>
            </p:cNvSpPr>
            <p:nvPr/>
          </p:nvSpPr>
          <p:spPr bwMode="auto">
            <a:xfrm>
              <a:off x="6673851" y="6611938"/>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457"/>
            <p:cNvSpPr>
              <a:spLocks/>
            </p:cNvSpPr>
            <p:nvPr/>
          </p:nvSpPr>
          <p:spPr bwMode="auto">
            <a:xfrm>
              <a:off x="673735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4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2" y="18"/>
                    <a:pt x="14" y="9"/>
                  </a:cubicBezTo>
                  <a:cubicBezTo>
                    <a:pt x="14" y="5"/>
                    <a:pt x="10"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458"/>
            <p:cNvSpPr>
              <a:spLocks/>
            </p:cNvSpPr>
            <p:nvPr/>
          </p:nvSpPr>
          <p:spPr bwMode="auto">
            <a:xfrm>
              <a:off x="6811963" y="6594476"/>
              <a:ext cx="63500" cy="228600"/>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5" y="11"/>
                  </a:cubicBezTo>
                  <a:cubicBezTo>
                    <a:pt x="4" y="11"/>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459"/>
            <p:cNvSpPr>
              <a:spLocks/>
            </p:cNvSpPr>
            <p:nvPr/>
          </p:nvSpPr>
          <p:spPr bwMode="auto">
            <a:xfrm>
              <a:off x="6619876" y="6611938"/>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460"/>
            <p:cNvSpPr>
              <a:spLocks/>
            </p:cNvSpPr>
            <p:nvPr/>
          </p:nvSpPr>
          <p:spPr bwMode="auto">
            <a:xfrm>
              <a:off x="6224588" y="6624638"/>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461"/>
            <p:cNvSpPr>
              <a:spLocks/>
            </p:cNvSpPr>
            <p:nvPr/>
          </p:nvSpPr>
          <p:spPr bwMode="auto">
            <a:xfrm>
              <a:off x="6119813"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462"/>
            <p:cNvSpPr>
              <a:spLocks/>
            </p:cNvSpPr>
            <p:nvPr/>
          </p:nvSpPr>
          <p:spPr bwMode="auto">
            <a:xfrm>
              <a:off x="6391276" y="6629401"/>
              <a:ext cx="41275" cy="146050"/>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463"/>
            <p:cNvSpPr>
              <a:spLocks/>
            </p:cNvSpPr>
            <p:nvPr/>
          </p:nvSpPr>
          <p:spPr bwMode="auto">
            <a:xfrm>
              <a:off x="6908801" y="6567488"/>
              <a:ext cx="61913" cy="220663"/>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3" y="16"/>
                    <a:pt x="3" y="17"/>
                  </a:cubicBezTo>
                  <a:cubicBezTo>
                    <a:pt x="0" y="27"/>
                    <a:pt x="0" y="36"/>
                    <a:pt x="5" y="46"/>
                  </a:cubicBezTo>
                  <a:cubicBezTo>
                    <a:pt x="7" y="50"/>
                    <a:pt x="13" y="46"/>
                    <a:pt x="11" y="42"/>
                  </a:cubicBezTo>
                  <a:cubicBezTo>
                    <a:pt x="9" y="38"/>
                    <a:pt x="9"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464"/>
            <p:cNvSpPr>
              <a:spLocks/>
            </p:cNvSpPr>
            <p:nvPr/>
          </p:nvSpPr>
          <p:spPr bwMode="auto">
            <a:xfrm>
              <a:off x="6996113" y="6624638"/>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465"/>
            <p:cNvSpPr>
              <a:spLocks/>
            </p:cNvSpPr>
            <p:nvPr/>
          </p:nvSpPr>
          <p:spPr bwMode="auto">
            <a:xfrm>
              <a:off x="7019926" y="6607176"/>
              <a:ext cx="79375" cy="233363"/>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4" y="30"/>
                    <a:pt x="6" y="25"/>
                  </a:cubicBezTo>
                  <a:cubicBezTo>
                    <a:pt x="6" y="33"/>
                    <a:pt x="6" y="41"/>
                    <a:pt x="10"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466"/>
            <p:cNvSpPr>
              <a:spLocks/>
            </p:cNvSpPr>
            <p:nvPr/>
          </p:nvSpPr>
          <p:spPr bwMode="auto">
            <a:xfrm>
              <a:off x="7124701"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467"/>
            <p:cNvSpPr>
              <a:spLocks/>
            </p:cNvSpPr>
            <p:nvPr/>
          </p:nvSpPr>
          <p:spPr bwMode="auto">
            <a:xfrm>
              <a:off x="7154863" y="6624638"/>
              <a:ext cx="41275"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468"/>
            <p:cNvSpPr>
              <a:spLocks/>
            </p:cNvSpPr>
            <p:nvPr/>
          </p:nvSpPr>
          <p:spPr bwMode="auto">
            <a:xfrm>
              <a:off x="7191376" y="6611938"/>
              <a:ext cx="71438" cy="250825"/>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469"/>
            <p:cNvSpPr>
              <a:spLocks/>
            </p:cNvSpPr>
            <p:nvPr/>
          </p:nvSpPr>
          <p:spPr bwMode="auto">
            <a:xfrm>
              <a:off x="7112001"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470"/>
            <p:cNvSpPr>
              <a:spLocks/>
            </p:cNvSpPr>
            <p:nvPr/>
          </p:nvSpPr>
          <p:spPr bwMode="auto">
            <a:xfrm>
              <a:off x="7254876" y="6611938"/>
              <a:ext cx="61913" cy="176213"/>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40"/>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471"/>
            <p:cNvSpPr>
              <a:spLocks/>
            </p:cNvSpPr>
            <p:nvPr/>
          </p:nvSpPr>
          <p:spPr bwMode="auto">
            <a:xfrm>
              <a:off x="735012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472"/>
            <p:cNvSpPr>
              <a:spLocks/>
            </p:cNvSpPr>
            <p:nvPr/>
          </p:nvSpPr>
          <p:spPr bwMode="auto">
            <a:xfrm>
              <a:off x="7491413" y="6562726"/>
              <a:ext cx="58738" cy="234950"/>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473"/>
            <p:cNvSpPr>
              <a:spLocks/>
            </p:cNvSpPr>
            <p:nvPr/>
          </p:nvSpPr>
          <p:spPr bwMode="auto">
            <a:xfrm>
              <a:off x="7558088" y="6557963"/>
              <a:ext cx="71438" cy="212725"/>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474"/>
            <p:cNvSpPr>
              <a:spLocks/>
            </p:cNvSpPr>
            <p:nvPr/>
          </p:nvSpPr>
          <p:spPr bwMode="auto">
            <a:xfrm>
              <a:off x="7642226"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2 w 7"/>
                <a:gd name="T11" fmla="*/ 35 h 44"/>
                <a:gd name="T12" fmla="*/ 2 w 7"/>
                <a:gd name="T13" fmla="*/ 41 h 44"/>
                <a:gd name="T14" fmla="*/ 7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475"/>
            <p:cNvSpPr>
              <a:spLocks/>
            </p:cNvSpPr>
            <p:nvPr/>
          </p:nvSpPr>
          <p:spPr bwMode="auto">
            <a:xfrm>
              <a:off x="7729538" y="6545263"/>
              <a:ext cx="79375" cy="211138"/>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30 h 48"/>
                <a:gd name="T16" fmla="*/ 0 w 19"/>
                <a:gd name="T17" fmla="*/ 31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30"/>
                  </a:cubicBezTo>
                  <a:cubicBezTo>
                    <a:pt x="1" y="29"/>
                    <a:pt x="0" y="30"/>
                    <a:pt x="0" y="31"/>
                  </a:cubicBezTo>
                  <a:cubicBezTo>
                    <a:pt x="1" y="35"/>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476"/>
            <p:cNvSpPr>
              <a:spLocks/>
            </p:cNvSpPr>
            <p:nvPr/>
          </p:nvSpPr>
          <p:spPr bwMode="auto">
            <a:xfrm>
              <a:off x="7883526" y="6611938"/>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477"/>
            <p:cNvSpPr>
              <a:spLocks/>
            </p:cNvSpPr>
            <p:nvPr/>
          </p:nvSpPr>
          <p:spPr bwMode="auto">
            <a:xfrm>
              <a:off x="795020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478"/>
            <p:cNvSpPr>
              <a:spLocks/>
            </p:cNvSpPr>
            <p:nvPr/>
          </p:nvSpPr>
          <p:spPr bwMode="auto">
            <a:xfrm>
              <a:off x="8021638" y="6594476"/>
              <a:ext cx="66675" cy="22860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6" y="9"/>
                    <a:pt x="6" y="11"/>
                  </a:cubicBezTo>
                  <a:cubicBezTo>
                    <a:pt x="5" y="11"/>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479"/>
            <p:cNvSpPr>
              <a:spLocks/>
            </p:cNvSpPr>
            <p:nvPr/>
          </p:nvSpPr>
          <p:spPr bwMode="auto">
            <a:xfrm>
              <a:off x="7834313"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1" y="28"/>
                    <a:pt x="11" y="28"/>
                    <a:pt x="11" y="28"/>
                  </a:cubicBezTo>
                  <a:cubicBezTo>
                    <a:pt x="11" y="26"/>
                    <a:pt x="11" y="23"/>
                    <a:pt x="10"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480"/>
            <p:cNvSpPr>
              <a:spLocks/>
            </p:cNvSpPr>
            <p:nvPr/>
          </p:nvSpPr>
          <p:spPr bwMode="auto">
            <a:xfrm>
              <a:off x="7437438" y="6624638"/>
              <a:ext cx="53975" cy="119063"/>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2"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481"/>
            <p:cNvSpPr>
              <a:spLocks/>
            </p:cNvSpPr>
            <p:nvPr/>
          </p:nvSpPr>
          <p:spPr bwMode="auto">
            <a:xfrm>
              <a:off x="7332663"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482"/>
            <p:cNvSpPr>
              <a:spLocks/>
            </p:cNvSpPr>
            <p:nvPr/>
          </p:nvSpPr>
          <p:spPr bwMode="auto">
            <a:xfrm>
              <a:off x="7600951"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483"/>
            <p:cNvSpPr>
              <a:spLocks/>
            </p:cNvSpPr>
            <p:nvPr/>
          </p:nvSpPr>
          <p:spPr bwMode="auto">
            <a:xfrm>
              <a:off x="8121651" y="6567488"/>
              <a:ext cx="58738" cy="220663"/>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Freeform 484"/>
            <p:cNvSpPr>
              <a:spLocks/>
            </p:cNvSpPr>
            <p:nvPr/>
          </p:nvSpPr>
          <p:spPr bwMode="auto">
            <a:xfrm>
              <a:off x="8204201" y="6624638"/>
              <a:ext cx="38100" cy="141288"/>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485"/>
            <p:cNvSpPr>
              <a:spLocks/>
            </p:cNvSpPr>
            <p:nvPr/>
          </p:nvSpPr>
          <p:spPr bwMode="auto">
            <a:xfrm>
              <a:off x="8229601"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7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3"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7"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486"/>
            <p:cNvSpPr>
              <a:spLocks/>
            </p:cNvSpPr>
            <p:nvPr/>
          </p:nvSpPr>
          <p:spPr bwMode="auto">
            <a:xfrm>
              <a:off x="8334376" y="6726238"/>
              <a:ext cx="23813" cy="128588"/>
            </a:xfrm>
            <a:custGeom>
              <a:avLst/>
              <a:gdLst>
                <a:gd name="T0" fmla="*/ 6 w 6"/>
                <a:gd name="T1" fmla="*/ 3 h 29"/>
                <a:gd name="T2" fmla="*/ 1 w 6"/>
                <a:gd name="T3" fmla="*/ 3 h 29"/>
                <a:gd name="T4" fmla="*/ 0 w 6"/>
                <a:gd name="T5" fmla="*/ 25 h 29"/>
                <a:gd name="T6" fmla="*/ 6 w 6"/>
                <a:gd name="T7" fmla="*/ 25 h 29"/>
                <a:gd name="T8" fmla="*/ 6 w 6"/>
                <a:gd name="T9" fmla="*/ 3 h 29"/>
              </a:gdLst>
              <a:ahLst/>
              <a:cxnLst>
                <a:cxn ang="0">
                  <a:pos x="T0" y="T1"/>
                </a:cxn>
                <a:cxn ang="0">
                  <a:pos x="T2" y="T3"/>
                </a:cxn>
                <a:cxn ang="0">
                  <a:pos x="T4" y="T5"/>
                </a:cxn>
                <a:cxn ang="0">
                  <a:pos x="T6" y="T7"/>
                </a:cxn>
                <a:cxn ang="0">
                  <a:pos x="T8" y="T9"/>
                </a:cxn>
              </a:cxnLst>
              <a:rect l="0" t="0" r="r" b="b"/>
              <a:pathLst>
                <a:path w="6" h="29">
                  <a:moveTo>
                    <a:pt x="6" y="3"/>
                  </a:moveTo>
                  <a:cubicBezTo>
                    <a:pt x="5" y="0"/>
                    <a:pt x="1" y="0"/>
                    <a:pt x="1" y="3"/>
                  </a:cubicBezTo>
                  <a:cubicBezTo>
                    <a:pt x="1" y="10"/>
                    <a:pt x="0" y="21"/>
                    <a:pt x="0" y="25"/>
                  </a:cubicBezTo>
                  <a:cubicBezTo>
                    <a:pt x="0" y="29"/>
                    <a:pt x="6" y="29"/>
                    <a:pt x="6" y="25"/>
                  </a:cubicBezTo>
                  <a:cubicBezTo>
                    <a:pt x="6"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487"/>
            <p:cNvSpPr>
              <a:spLocks/>
            </p:cNvSpPr>
            <p:nvPr/>
          </p:nvSpPr>
          <p:spPr bwMode="auto">
            <a:xfrm>
              <a:off x="8362951" y="6624638"/>
              <a:ext cx="41275" cy="176213"/>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488"/>
            <p:cNvSpPr>
              <a:spLocks/>
            </p:cNvSpPr>
            <p:nvPr/>
          </p:nvSpPr>
          <p:spPr bwMode="auto">
            <a:xfrm>
              <a:off x="8404226"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7"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489"/>
            <p:cNvSpPr>
              <a:spLocks/>
            </p:cNvSpPr>
            <p:nvPr/>
          </p:nvSpPr>
          <p:spPr bwMode="auto">
            <a:xfrm>
              <a:off x="8321676"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490"/>
            <p:cNvSpPr>
              <a:spLocks/>
            </p:cNvSpPr>
            <p:nvPr/>
          </p:nvSpPr>
          <p:spPr bwMode="auto">
            <a:xfrm>
              <a:off x="8462963" y="6611938"/>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 name="Freeform 491"/>
            <p:cNvSpPr>
              <a:spLocks/>
            </p:cNvSpPr>
            <p:nvPr/>
          </p:nvSpPr>
          <p:spPr bwMode="auto">
            <a:xfrm>
              <a:off x="8559801" y="6686551"/>
              <a:ext cx="33338" cy="136525"/>
            </a:xfrm>
            <a:custGeom>
              <a:avLst/>
              <a:gdLst>
                <a:gd name="T0" fmla="*/ 1 w 8"/>
                <a:gd name="T1" fmla="*/ 5 h 31"/>
                <a:gd name="T2" fmla="*/ 2 w 8"/>
                <a:gd name="T3" fmla="*/ 27 h 31"/>
                <a:gd name="T4" fmla="*/ 7 w 8"/>
                <a:gd name="T5" fmla="*/ 27 h 31"/>
                <a:gd name="T6" fmla="*/ 8 w 8"/>
                <a:gd name="T7" fmla="*/ 5 h 31"/>
                <a:gd name="T8" fmla="*/ 1 w 8"/>
                <a:gd name="T9" fmla="*/ 5 h 31"/>
              </a:gdLst>
              <a:ahLst/>
              <a:cxnLst>
                <a:cxn ang="0">
                  <a:pos x="T0" y="T1"/>
                </a:cxn>
                <a:cxn ang="0">
                  <a:pos x="T2" y="T3"/>
                </a:cxn>
                <a:cxn ang="0">
                  <a:pos x="T4" y="T5"/>
                </a:cxn>
                <a:cxn ang="0">
                  <a:pos x="T6" y="T7"/>
                </a:cxn>
                <a:cxn ang="0">
                  <a:pos x="T8" y="T9"/>
                </a:cxn>
              </a:cxnLst>
              <a:rect l="0" t="0" r="r" b="b"/>
              <a:pathLst>
                <a:path w="8" h="31">
                  <a:moveTo>
                    <a:pt x="1" y="5"/>
                  </a:moveTo>
                  <a:cubicBezTo>
                    <a:pt x="1" y="12"/>
                    <a:pt x="1" y="20"/>
                    <a:pt x="2" y="27"/>
                  </a:cubicBezTo>
                  <a:cubicBezTo>
                    <a:pt x="2" y="31"/>
                    <a:pt x="7" y="31"/>
                    <a:pt x="7" y="27"/>
                  </a:cubicBezTo>
                  <a:cubicBezTo>
                    <a:pt x="8" y="20"/>
                    <a:pt x="8" y="12"/>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Freeform 492"/>
            <p:cNvSpPr>
              <a:spLocks/>
            </p:cNvSpPr>
            <p:nvPr/>
          </p:nvSpPr>
          <p:spPr bwMode="auto">
            <a:xfrm>
              <a:off x="870108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3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3"/>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Freeform 493"/>
            <p:cNvSpPr>
              <a:spLocks/>
            </p:cNvSpPr>
            <p:nvPr/>
          </p:nvSpPr>
          <p:spPr bwMode="auto">
            <a:xfrm>
              <a:off x="8770938"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1"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Freeform 494"/>
            <p:cNvSpPr>
              <a:spLocks/>
            </p:cNvSpPr>
            <p:nvPr/>
          </p:nvSpPr>
          <p:spPr bwMode="auto">
            <a:xfrm>
              <a:off x="8855076" y="6597651"/>
              <a:ext cx="28575" cy="19526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1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1" y="10"/>
                    <a:pt x="1" y="14"/>
                  </a:cubicBezTo>
                  <a:cubicBezTo>
                    <a:pt x="0" y="15"/>
                    <a:pt x="0" y="15"/>
                    <a:pt x="0" y="16"/>
                  </a:cubicBezTo>
                  <a:cubicBezTo>
                    <a:pt x="0" y="22"/>
                    <a:pt x="0" y="27"/>
                    <a:pt x="0" y="33"/>
                  </a:cubicBezTo>
                  <a:cubicBezTo>
                    <a:pt x="0" y="34"/>
                    <a:pt x="0" y="35"/>
                    <a:pt x="1" y="35"/>
                  </a:cubicBezTo>
                  <a:cubicBezTo>
                    <a:pt x="1" y="37"/>
                    <a:pt x="1" y="39"/>
                    <a:pt x="1"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495"/>
            <p:cNvSpPr>
              <a:spLocks/>
            </p:cNvSpPr>
            <p:nvPr/>
          </p:nvSpPr>
          <p:spPr bwMode="auto">
            <a:xfrm>
              <a:off x="8942388" y="6545263"/>
              <a:ext cx="79375" cy="211138"/>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30"/>
                  </a:cubicBezTo>
                  <a:cubicBezTo>
                    <a:pt x="1" y="29"/>
                    <a:pt x="0" y="30"/>
                    <a:pt x="0" y="31"/>
                  </a:cubicBezTo>
                  <a:cubicBezTo>
                    <a:pt x="0" y="35"/>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496"/>
            <p:cNvSpPr>
              <a:spLocks/>
            </p:cNvSpPr>
            <p:nvPr/>
          </p:nvSpPr>
          <p:spPr bwMode="auto">
            <a:xfrm>
              <a:off x="9096376" y="6611938"/>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497"/>
            <p:cNvSpPr>
              <a:spLocks/>
            </p:cNvSpPr>
            <p:nvPr/>
          </p:nvSpPr>
          <p:spPr bwMode="auto">
            <a:xfrm>
              <a:off x="9159876" y="6597651"/>
              <a:ext cx="61913" cy="177800"/>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498"/>
            <p:cNvSpPr>
              <a:spLocks/>
            </p:cNvSpPr>
            <p:nvPr/>
          </p:nvSpPr>
          <p:spPr bwMode="auto">
            <a:xfrm>
              <a:off x="9234488"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499"/>
            <p:cNvSpPr>
              <a:spLocks/>
            </p:cNvSpPr>
            <p:nvPr/>
          </p:nvSpPr>
          <p:spPr bwMode="auto">
            <a:xfrm>
              <a:off x="9042401" y="6611938"/>
              <a:ext cx="50800" cy="206375"/>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500"/>
            <p:cNvSpPr>
              <a:spLocks/>
            </p:cNvSpPr>
            <p:nvPr/>
          </p:nvSpPr>
          <p:spPr bwMode="auto">
            <a:xfrm>
              <a:off x="8647113" y="6624638"/>
              <a:ext cx="53975" cy="119063"/>
            </a:xfrm>
            <a:custGeom>
              <a:avLst/>
              <a:gdLst>
                <a:gd name="T0" fmla="*/ 12 w 13"/>
                <a:gd name="T1" fmla="*/ 24 h 27"/>
                <a:gd name="T2" fmla="*/ 5 w 13"/>
                <a:gd name="T3" fmla="*/ 2 h 27"/>
                <a:gd name="T4" fmla="*/ 1 w 13"/>
                <a:gd name="T5" fmla="*/ 3 h 27"/>
                <a:gd name="T6" fmla="*/ 10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7" y="10"/>
                    <a:pt x="5" y="2"/>
                  </a:cubicBezTo>
                  <a:cubicBezTo>
                    <a:pt x="4" y="0"/>
                    <a:pt x="0" y="0"/>
                    <a:pt x="1" y="3"/>
                  </a:cubicBezTo>
                  <a:cubicBezTo>
                    <a:pt x="3" y="11"/>
                    <a:pt x="6" y="18"/>
                    <a:pt x="10" y="26"/>
                  </a:cubicBezTo>
                  <a:cubicBezTo>
                    <a:pt x="11"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501"/>
            <p:cNvSpPr>
              <a:spLocks/>
            </p:cNvSpPr>
            <p:nvPr/>
          </p:nvSpPr>
          <p:spPr bwMode="auto">
            <a:xfrm>
              <a:off x="8542338" y="6572251"/>
              <a:ext cx="79375" cy="193675"/>
            </a:xfrm>
            <a:custGeom>
              <a:avLst/>
              <a:gdLst>
                <a:gd name="T0" fmla="*/ 16 w 19"/>
                <a:gd name="T1" fmla="*/ 37 h 44"/>
                <a:gd name="T2" fmla="*/ 12 w 19"/>
                <a:gd name="T3" fmla="*/ 8 h 44"/>
                <a:gd name="T4" fmla="*/ 7 w 19"/>
                <a:gd name="T5" fmla="*/ 4 h 44"/>
                <a:gd name="T6" fmla="*/ 11 w 19"/>
                <a:gd name="T7" fmla="*/ 41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8"/>
                    <a:pt x="8" y="18"/>
                    <a:pt x="12" y="8"/>
                  </a:cubicBezTo>
                  <a:cubicBezTo>
                    <a:pt x="14" y="4"/>
                    <a:pt x="8" y="0"/>
                    <a:pt x="7" y="4"/>
                  </a:cubicBezTo>
                  <a:cubicBezTo>
                    <a:pt x="0" y="17"/>
                    <a:pt x="3" y="29"/>
                    <a:pt x="11" y="41"/>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502"/>
            <p:cNvSpPr>
              <a:spLocks/>
            </p:cNvSpPr>
            <p:nvPr/>
          </p:nvSpPr>
          <p:spPr bwMode="auto">
            <a:xfrm>
              <a:off x="8813801" y="6629401"/>
              <a:ext cx="41275" cy="146050"/>
            </a:xfrm>
            <a:custGeom>
              <a:avLst/>
              <a:gdLst>
                <a:gd name="T0" fmla="*/ 2 w 10"/>
                <a:gd name="T1" fmla="*/ 5 h 33"/>
                <a:gd name="T2" fmla="*/ 3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3" y="29"/>
                  </a:cubicBezTo>
                  <a:cubicBezTo>
                    <a:pt x="4" y="33"/>
                    <a:pt x="9" y="31"/>
                    <a:pt x="9" y="27"/>
                  </a:cubicBezTo>
                  <a:cubicBezTo>
                    <a:pt x="8"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503"/>
            <p:cNvSpPr>
              <a:spLocks/>
            </p:cNvSpPr>
            <p:nvPr/>
          </p:nvSpPr>
          <p:spPr bwMode="auto">
            <a:xfrm>
              <a:off x="9329738" y="6567488"/>
              <a:ext cx="63500" cy="220663"/>
            </a:xfrm>
            <a:custGeom>
              <a:avLst/>
              <a:gdLst>
                <a:gd name="T0" fmla="*/ 11 w 15"/>
                <a:gd name="T1" fmla="*/ 28 h 50"/>
                <a:gd name="T2" fmla="*/ 14 w 15"/>
                <a:gd name="T3" fmla="*/ 6 h 50"/>
                <a:gd name="T4" fmla="*/ 7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3" y="17"/>
                  </a:cubicBezTo>
                  <a:cubicBezTo>
                    <a:pt x="0" y="27"/>
                    <a:pt x="0" y="36"/>
                    <a:pt x="5" y="46"/>
                  </a:cubicBezTo>
                  <a:cubicBezTo>
                    <a:pt x="7" y="50"/>
                    <a:pt x="13" y="46"/>
                    <a:pt x="11" y="42"/>
                  </a:cubicBezTo>
                  <a:cubicBezTo>
                    <a:pt x="10"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504"/>
            <p:cNvSpPr>
              <a:spLocks/>
            </p:cNvSpPr>
            <p:nvPr/>
          </p:nvSpPr>
          <p:spPr bwMode="auto">
            <a:xfrm>
              <a:off x="9418638" y="6624638"/>
              <a:ext cx="33338"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505"/>
            <p:cNvSpPr>
              <a:spLocks/>
            </p:cNvSpPr>
            <p:nvPr/>
          </p:nvSpPr>
          <p:spPr bwMode="auto">
            <a:xfrm>
              <a:off x="9442451" y="6607176"/>
              <a:ext cx="79375" cy="233363"/>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2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2"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506"/>
            <p:cNvSpPr>
              <a:spLocks/>
            </p:cNvSpPr>
            <p:nvPr/>
          </p:nvSpPr>
          <p:spPr bwMode="auto">
            <a:xfrm>
              <a:off x="9547226"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507"/>
            <p:cNvSpPr>
              <a:spLocks/>
            </p:cNvSpPr>
            <p:nvPr/>
          </p:nvSpPr>
          <p:spPr bwMode="auto">
            <a:xfrm>
              <a:off x="9575801" y="6624638"/>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508"/>
            <p:cNvSpPr>
              <a:spLocks/>
            </p:cNvSpPr>
            <p:nvPr/>
          </p:nvSpPr>
          <p:spPr bwMode="auto">
            <a:xfrm>
              <a:off x="9618663" y="6611938"/>
              <a:ext cx="66675" cy="250825"/>
            </a:xfrm>
            <a:custGeom>
              <a:avLst/>
              <a:gdLst>
                <a:gd name="T0" fmla="*/ 7 w 16"/>
                <a:gd name="T1" fmla="*/ 5 h 57"/>
                <a:gd name="T2" fmla="*/ 4 w 16"/>
                <a:gd name="T3" fmla="*/ 12 h 57"/>
                <a:gd name="T4" fmla="*/ 4 w 16"/>
                <a:gd name="T5" fmla="*/ 11 h 57"/>
                <a:gd name="T6" fmla="*/ 1 w 16"/>
                <a:gd name="T7" fmla="*/ 11 h 57"/>
                <a:gd name="T8" fmla="*/ 2 w 16"/>
                <a:gd name="T9" fmla="*/ 19 h 57"/>
                <a:gd name="T10" fmla="*/ 6 w 16"/>
                <a:gd name="T11" fmla="*/ 54 h 57"/>
                <a:gd name="T12" fmla="*/ 12 w 16"/>
                <a:gd name="T13" fmla="*/ 52 h 57"/>
                <a:gd name="T14" fmla="*/ 14 w 16"/>
                <a:gd name="T15" fmla="*/ 10 h 57"/>
                <a:gd name="T16" fmla="*/ 7 w 16"/>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7">
                  <a:moveTo>
                    <a:pt x="7" y="5"/>
                  </a:moveTo>
                  <a:cubicBezTo>
                    <a:pt x="6" y="7"/>
                    <a:pt x="5" y="10"/>
                    <a:pt x="4" y="12"/>
                  </a:cubicBezTo>
                  <a:cubicBezTo>
                    <a:pt x="4" y="11"/>
                    <a:pt x="4" y="11"/>
                    <a:pt x="4" y="11"/>
                  </a:cubicBezTo>
                  <a:cubicBezTo>
                    <a:pt x="3"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509"/>
            <p:cNvSpPr>
              <a:spLocks/>
            </p:cNvSpPr>
            <p:nvPr/>
          </p:nvSpPr>
          <p:spPr bwMode="auto">
            <a:xfrm>
              <a:off x="9534526"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510"/>
            <p:cNvSpPr>
              <a:spLocks/>
            </p:cNvSpPr>
            <p:nvPr/>
          </p:nvSpPr>
          <p:spPr bwMode="auto">
            <a:xfrm>
              <a:off x="9675813"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511"/>
            <p:cNvSpPr>
              <a:spLocks/>
            </p:cNvSpPr>
            <p:nvPr/>
          </p:nvSpPr>
          <p:spPr bwMode="auto">
            <a:xfrm>
              <a:off x="977265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512"/>
            <p:cNvSpPr>
              <a:spLocks/>
            </p:cNvSpPr>
            <p:nvPr/>
          </p:nvSpPr>
          <p:spPr bwMode="auto">
            <a:xfrm>
              <a:off x="991393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513"/>
            <p:cNvSpPr>
              <a:spLocks/>
            </p:cNvSpPr>
            <p:nvPr/>
          </p:nvSpPr>
          <p:spPr bwMode="auto">
            <a:xfrm>
              <a:off x="9985376"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514"/>
            <p:cNvSpPr>
              <a:spLocks/>
            </p:cNvSpPr>
            <p:nvPr/>
          </p:nvSpPr>
          <p:spPr bwMode="auto">
            <a:xfrm>
              <a:off x="10064751"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3"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515"/>
            <p:cNvSpPr>
              <a:spLocks/>
            </p:cNvSpPr>
            <p:nvPr/>
          </p:nvSpPr>
          <p:spPr bwMode="auto">
            <a:xfrm>
              <a:off x="10155238" y="6545263"/>
              <a:ext cx="76200" cy="211138"/>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516"/>
            <p:cNvSpPr>
              <a:spLocks/>
            </p:cNvSpPr>
            <p:nvPr/>
          </p:nvSpPr>
          <p:spPr bwMode="auto">
            <a:xfrm>
              <a:off x="10310813" y="6611938"/>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517"/>
            <p:cNvSpPr>
              <a:spLocks/>
            </p:cNvSpPr>
            <p:nvPr/>
          </p:nvSpPr>
          <p:spPr bwMode="auto">
            <a:xfrm>
              <a:off x="10372726"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518"/>
            <p:cNvSpPr>
              <a:spLocks/>
            </p:cNvSpPr>
            <p:nvPr/>
          </p:nvSpPr>
          <p:spPr bwMode="auto">
            <a:xfrm>
              <a:off x="10444163" y="6594476"/>
              <a:ext cx="66675" cy="228600"/>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519"/>
            <p:cNvSpPr>
              <a:spLocks/>
            </p:cNvSpPr>
            <p:nvPr/>
          </p:nvSpPr>
          <p:spPr bwMode="auto">
            <a:xfrm>
              <a:off x="10255251" y="6611938"/>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520"/>
            <p:cNvSpPr>
              <a:spLocks/>
            </p:cNvSpPr>
            <p:nvPr/>
          </p:nvSpPr>
          <p:spPr bwMode="auto">
            <a:xfrm>
              <a:off x="9859963" y="6624638"/>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521"/>
            <p:cNvSpPr>
              <a:spLocks/>
            </p:cNvSpPr>
            <p:nvPr/>
          </p:nvSpPr>
          <p:spPr bwMode="auto">
            <a:xfrm>
              <a:off x="975518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Freeform 522"/>
            <p:cNvSpPr>
              <a:spLocks/>
            </p:cNvSpPr>
            <p:nvPr/>
          </p:nvSpPr>
          <p:spPr bwMode="auto">
            <a:xfrm>
              <a:off x="10026651" y="6629401"/>
              <a:ext cx="41275" cy="146050"/>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Freeform 523"/>
            <p:cNvSpPr>
              <a:spLocks/>
            </p:cNvSpPr>
            <p:nvPr/>
          </p:nvSpPr>
          <p:spPr bwMode="auto">
            <a:xfrm>
              <a:off x="10544176" y="6567488"/>
              <a:ext cx="61913" cy="220663"/>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5" y="46"/>
                  </a:cubicBezTo>
                  <a:cubicBezTo>
                    <a:pt x="7" y="50"/>
                    <a:pt x="13" y="46"/>
                    <a:pt x="11" y="42"/>
                  </a:cubicBezTo>
                  <a:cubicBezTo>
                    <a:pt x="9" y="38"/>
                    <a:pt x="8"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0" name="Freeform 524"/>
            <p:cNvSpPr>
              <a:spLocks/>
            </p:cNvSpPr>
            <p:nvPr/>
          </p:nvSpPr>
          <p:spPr bwMode="auto">
            <a:xfrm>
              <a:off x="10631488" y="6624638"/>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1" name="Freeform 525"/>
            <p:cNvSpPr>
              <a:spLocks/>
            </p:cNvSpPr>
            <p:nvPr/>
          </p:nvSpPr>
          <p:spPr bwMode="auto">
            <a:xfrm>
              <a:off x="10656888" y="6607176"/>
              <a:ext cx="77788" cy="233363"/>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2"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3"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Freeform 526"/>
            <p:cNvSpPr>
              <a:spLocks/>
            </p:cNvSpPr>
            <p:nvPr/>
          </p:nvSpPr>
          <p:spPr bwMode="auto">
            <a:xfrm>
              <a:off x="10760076" y="6726238"/>
              <a:ext cx="25400" cy="128588"/>
            </a:xfrm>
            <a:custGeom>
              <a:avLst/>
              <a:gdLst>
                <a:gd name="T0" fmla="*/ 5 w 6"/>
                <a:gd name="T1" fmla="*/ 3 h 29"/>
                <a:gd name="T2" fmla="*/ 0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0"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Freeform 527"/>
            <p:cNvSpPr>
              <a:spLocks/>
            </p:cNvSpPr>
            <p:nvPr/>
          </p:nvSpPr>
          <p:spPr bwMode="auto">
            <a:xfrm>
              <a:off x="10790238" y="6624638"/>
              <a:ext cx="41275"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Freeform 528"/>
            <p:cNvSpPr>
              <a:spLocks/>
            </p:cNvSpPr>
            <p:nvPr/>
          </p:nvSpPr>
          <p:spPr bwMode="auto">
            <a:xfrm>
              <a:off x="10826751" y="6611938"/>
              <a:ext cx="71438" cy="250825"/>
            </a:xfrm>
            <a:custGeom>
              <a:avLst/>
              <a:gdLst>
                <a:gd name="T0" fmla="*/ 7 w 17"/>
                <a:gd name="T1" fmla="*/ 5 h 57"/>
                <a:gd name="T2" fmla="*/ 5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Freeform 529"/>
            <p:cNvSpPr>
              <a:spLocks/>
            </p:cNvSpPr>
            <p:nvPr/>
          </p:nvSpPr>
          <p:spPr bwMode="auto">
            <a:xfrm>
              <a:off x="10747376"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Freeform 530"/>
            <p:cNvSpPr>
              <a:spLocks/>
            </p:cNvSpPr>
            <p:nvPr/>
          </p:nvSpPr>
          <p:spPr bwMode="auto">
            <a:xfrm>
              <a:off x="10890251" y="6611938"/>
              <a:ext cx="61913" cy="176213"/>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40"/>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Freeform 531"/>
            <p:cNvSpPr>
              <a:spLocks/>
            </p:cNvSpPr>
            <p:nvPr/>
          </p:nvSpPr>
          <p:spPr bwMode="auto">
            <a:xfrm>
              <a:off x="1098550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8" name="Freeform 532"/>
            <p:cNvSpPr>
              <a:spLocks/>
            </p:cNvSpPr>
            <p:nvPr/>
          </p:nvSpPr>
          <p:spPr bwMode="auto">
            <a:xfrm>
              <a:off x="11126788" y="6562726"/>
              <a:ext cx="53975" cy="234950"/>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Freeform 533"/>
            <p:cNvSpPr>
              <a:spLocks/>
            </p:cNvSpPr>
            <p:nvPr/>
          </p:nvSpPr>
          <p:spPr bwMode="auto">
            <a:xfrm>
              <a:off x="11193463" y="6557963"/>
              <a:ext cx="71438" cy="212725"/>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Freeform 534"/>
            <p:cNvSpPr>
              <a:spLocks/>
            </p:cNvSpPr>
            <p:nvPr/>
          </p:nvSpPr>
          <p:spPr bwMode="auto">
            <a:xfrm>
              <a:off x="11277601"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2" y="37"/>
                    <a:pt x="2"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Freeform 535"/>
            <p:cNvSpPr>
              <a:spLocks/>
            </p:cNvSpPr>
            <p:nvPr/>
          </p:nvSpPr>
          <p:spPr bwMode="auto">
            <a:xfrm>
              <a:off x="11364913" y="6545263"/>
              <a:ext cx="79375" cy="211138"/>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Freeform 536"/>
            <p:cNvSpPr>
              <a:spLocks/>
            </p:cNvSpPr>
            <p:nvPr/>
          </p:nvSpPr>
          <p:spPr bwMode="auto">
            <a:xfrm>
              <a:off x="11518901" y="6611938"/>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Freeform 537"/>
            <p:cNvSpPr>
              <a:spLocks/>
            </p:cNvSpPr>
            <p:nvPr/>
          </p:nvSpPr>
          <p:spPr bwMode="auto">
            <a:xfrm>
              <a:off x="11585576" y="6597651"/>
              <a:ext cx="58738" cy="177800"/>
            </a:xfrm>
            <a:custGeom>
              <a:avLst/>
              <a:gdLst>
                <a:gd name="T0" fmla="*/ 7 w 14"/>
                <a:gd name="T1" fmla="*/ 6 h 40"/>
                <a:gd name="T2" fmla="*/ 7 w 14"/>
                <a:gd name="T3" fmla="*/ 3 h 40"/>
                <a:gd name="T4" fmla="*/ 1 w 14"/>
                <a:gd name="T5" fmla="*/ 5 h 40"/>
                <a:gd name="T6" fmla="*/ 3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Freeform 538"/>
            <p:cNvSpPr>
              <a:spLocks/>
            </p:cNvSpPr>
            <p:nvPr/>
          </p:nvSpPr>
          <p:spPr bwMode="auto">
            <a:xfrm>
              <a:off x="11657013"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5" y="11"/>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Freeform 539"/>
            <p:cNvSpPr>
              <a:spLocks/>
            </p:cNvSpPr>
            <p:nvPr/>
          </p:nvSpPr>
          <p:spPr bwMode="auto">
            <a:xfrm>
              <a:off x="11469688"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0" y="28"/>
                    <a:pt x="11" y="28"/>
                    <a:pt x="11" y="28"/>
                  </a:cubicBezTo>
                  <a:cubicBezTo>
                    <a:pt x="11" y="26"/>
                    <a:pt x="11"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Freeform 540"/>
            <p:cNvSpPr>
              <a:spLocks/>
            </p:cNvSpPr>
            <p:nvPr/>
          </p:nvSpPr>
          <p:spPr bwMode="auto">
            <a:xfrm>
              <a:off x="11072813" y="6624638"/>
              <a:ext cx="50800" cy="119063"/>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Freeform 541"/>
            <p:cNvSpPr>
              <a:spLocks/>
            </p:cNvSpPr>
            <p:nvPr/>
          </p:nvSpPr>
          <p:spPr bwMode="auto">
            <a:xfrm>
              <a:off x="1096803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Freeform 542"/>
            <p:cNvSpPr>
              <a:spLocks/>
            </p:cNvSpPr>
            <p:nvPr/>
          </p:nvSpPr>
          <p:spPr bwMode="auto">
            <a:xfrm>
              <a:off x="11236326"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Freeform 543"/>
            <p:cNvSpPr>
              <a:spLocks/>
            </p:cNvSpPr>
            <p:nvPr/>
          </p:nvSpPr>
          <p:spPr bwMode="auto">
            <a:xfrm>
              <a:off x="11757026" y="6567488"/>
              <a:ext cx="58738" cy="220663"/>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3"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Freeform 544"/>
            <p:cNvSpPr>
              <a:spLocks/>
            </p:cNvSpPr>
            <p:nvPr/>
          </p:nvSpPr>
          <p:spPr bwMode="auto">
            <a:xfrm>
              <a:off x="11839576" y="6624638"/>
              <a:ext cx="33338" cy="141288"/>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Freeform 545"/>
            <p:cNvSpPr>
              <a:spLocks/>
            </p:cNvSpPr>
            <p:nvPr/>
          </p:nvSpPr>
          <p:spPr bwMode="auto">
            <a:xfrm>
              <a:off x="11864976"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Freeform 546"/>
            <p:cNvSpPr>
              <a:spLocks/>
            </p:cNvSpPr>
            <p:nvPr/>
          </p:nvSpPr>
          <p:spPr bwMode="auto">
            <a:xfrm>
              <a:off x="11969751"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Freeform 547"/>
            <p:cNvSpPr>
              <a:spLocks/>
            </p:cNvSpPr>
            <p:nvPr/>
          </p:nvSpPr>
          <p:spPr bwMode="auto">
            <a:xfrm>
              <a:off x="11998326" y="6624638"/>
              <a:ext cx="41275" cy="176213"/>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Freeform 548"/>
            <p:cNvSpPr>
              <a:spLocks/>
            </p:cNvSpPr>
            <p:nvPr/>
          </p:nvSpPr>
          <p:spPr bwMode="auto">
            <a:xfrm>
              <a:off x="12039601"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Freeform 549"/>
            <p:cNvSpPr>
              <a:spLocks/>
            </p:cNvSpPr>
            <p:nvPr/>
          </p:nvSpPr>
          <p:spPr bwMode="auto">
            <a:xfrm>
              <a:off x="11957051"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Freeform 550"/>
            <p:cNvSpPr>
              <a:spLocks/>
            </p:cNvSpPr>
            <p:nvPr/>
          </p:nvSpPr>
          <p:spPr bwMode="auto">
            <a:xfrm>
              <a:off x="12098338"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Freeform 551"/>
            <p:cNvSpPr>
              <a:spLocks/>
            </p:cNvSpPr>
            <p:nvPr/>
          </p:nvSpPr>
          <p:spPr bwMode="auto">
            <a:xfrm>
              <a:off x="1219517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Freeform 552"/>
            <p:cNvSpPr>
              <a:spLocks/>
            </p:cNvSpPr>
            <p:nvPr/>
          </p:nvSpPr>
          <p:spPr bwMode="auto">
            <a:xfrm>
              <a:off x="-25400" y="6677026"/>
              <a:ext cx="12303126" cy="230188"/>
            </a:xfrm>
            <a:custGeom>
              <a:avLst/>
              <a:gdLst>
                <a:gd name="T0" fmla="*/ 2945 w 2951"/>
                <a:gd name="T1" fmla="*/ 17 h 52"/>
                <a:gd name="T2" fmla="*/ 2927 w 2951"/>
                <a:gd name="T3" fmla="*/ 52 h 52"/>
                <a:gd name="T4" fmla="*/ 25 w 2951"/>
                <a:gd name="T5" fmla="*/ 52 h 52"/>
                <a:gd name="T6" fmla="*/ 6 w 2951"/>
                <a:gd name="T7" fmla="*/ 11 h 52"/>
                <a:gd name="T8" fmla="*/ 5 w 2951"/>
                <a:gd name="T9" fmla="*/ 35 h 52"/>
                <a:gd name="T10" fmla="*/ 25 w 2951"/>
                <a:gd name="T11" fmla="*/ 0 h 52"/>
                <a:gd name="T12" fmla="*/ 2927 w 2951"/>
                <a:gd name="T13" fmla="*/ 0 h 52"/>
                <a:gd name="T14" fmla="*/ 2945 w 2951"/>
                <a:gd name="T15" fmla="*/ 34 h 52"/>
                <a:gd name="T16" fmla="*/ 2945 w 2951"/>
                <a:gd name="T17"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2">
                  <a:moveTo>
                    <a:pt x="2945" y="17"/>
                  </a:moveTo>
                  <a:cubicBezTo>
                    <a:pt x="2945" y="27"/>
                    <a:pt x="2951" y="52"/>
                    <a:pt x="2927" y="52"/>
                  </a:cubicBezTo>
                  <a:cubicBezTo>
                    <a:pt x="25" y="52"/>
                    <a:pt x="25" y="52"/>
                    <a:pt x="25" y="52"/>
                  </a:cubicBezTo>
                  <a:cubicBezTo>
                    <a:pt x="0" y="52"/>
                    <a:pt x="6" y="22"/>
                    <a:pt x="6" y="11"/>
                  </a:cubicBezTo>
                  <a:cubicBezTo>
                    <a:pt x="5" y="35"/>
                    <a:pt x="5" y="35"/>
                    <a:pt x="5" y="35"/>
                  </a:cubicBezTo>
                  <a:cubicBezTo>
                    <a:pt x="5" y="24"/>
                    <a:pt x="14" y="0"/>
                    <a:pt x="25" y="0"/>
                  </a:cubicBezTo>
                  <a:cubicBezTo>
                    <a:pt x="2927" y="0"/>
                    <a:pt x="2927" y="0"/>
                    <a:pt x="2927" y="0"/>
                  </a:cubicBezTo>
                  <a:cubicBezTo>
                    <a:pt x="2938" y="0"/>
                    <a:pt x="2945" y="23"/>
                    <a:pt x="2945" y="34"/>
                  </a:cubicBezTo>
                  <a:lnTo>
                    <a:pt x="2945" y="17"/>
                  </a:lnTo>
                  <a:close/>
                </a:path>
              </a:pathLst>
            </a:custGeom>
            <a:solidFill>
              <a:srgbClr val="446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Freeform 553"/>
            <p:cNvSpPr>
              <a:spLocks/>
            </p:cNvSpPr>
            <p:nvPr/>
          </p:nvSpPr>
          <p:spPr bwMode="auto">
            <a:xfrm>
              <a:off x="-4762" y="6677026"/>
              <a:ext cx="12257088" cy="160338"/>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9491996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395EAF4-72EA-46AC-9F31-27D2A15E2A02}"/>
              </a:ext>
            </a:extLst>
          </p:cNvPr>
          <p:cNvCxnSpPr/>
          <p:nvPr/>
        </p:nvCxnSpPr>
        <p:spPr>
          <a:xfrm>
            <a:off x="6096000" y="912454"/>
            <a:ext cx="0" cy="4631305"/>
          </a:xfrm>
          <a:prstGeom prst="line">
            <a:avLst/>
          </a:prstGeom>
          <a:ln w="34925"/>
        </p:spPr>
        <p:style>
          <a:lnRef idx="3">
            <a:schemeClr val="accent1"/>
          </a:lnRef>
          <a:fillRef idx="0">
            <a:schemeClr val="accent1"/>
          </a:fillRef>
          <a:effectRef idx="2">
            <a:schemeClr val="accent1"/>
          </a:effectRef>
          <a:fontRef idx="minor">
            <a:schemeClr val="tx1"/>
          </a:fontRef>
        </p:style>
      </p:cxnSp>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C1E836-4924-4C70-82DE-A777ED298D60}"/>
              </a:ext>
            </a:extLst>
          </p:cNvPr>
          <p:cNvSpPr txBox="1"/>
          <p:nvPr/>
        </p:nvSpPr>
        <p:spPr>
          <a:xfrm>
            <a:off x="3151035" y="-44848"/>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cs typeface="Times New Roman" panose="02020603050405020304" pitchFamily="18" charset="0"/>
              </a:rPr>
              <a:t>TRÒ CHƠI CƯỚP CỜ</a:t>
            </a:r>
            <a:endParaRPr lang="en-US" sz="3200" b="1" dirty="0">
              <a:solidFill>
                <a:srgbClr val="002060"/>
              </a:solidFill>
              <a:latin typeface="Times New Roman" panose="02020603050405020304" pitchFamily="18" charset="0"/>
              <a:cs typeface="Times New Roman" panose="02020603050405020304" pitchFamily="18" charset="0"/>
            </a:endParaRPr>
          </a:p>
          <a:p>
            <a:r>
              <a:rPr lang="en-US" b="1" i="1" dirty="0">
                <a:solidFill>
                  <a:srgbClr val="002060"/>
                </a:solidFill>
                <a:latin typeface="#9Slide05 Claudia" pitchFamily="2" charset="0"/>
                <a:cs typeface="Times New Roman" panose="02020603050405020304" pitchFamily="18" charset="0"/>
              </a:rPr>
              <a:t>                                          </a:t>
            </a:r>
            <a:r>
              <a:rPr lang="en-US" dirty="0" smtClean="0"/>
              <a:t>(</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sp>
        <p:nvSpPr>
          <p:cNvPr id="21" name="Rectangle: Rounded Corners 5">
            <a:extLst>
              <a:ext uri="{FF2B5EF4-FFF2-40B4-BE49-F238E27FC236}">
                <a16:creationId xmlns:a16="http://schemas.microsoft.com/office/drawing/2014/main" id="{A2F6DF2A-D3EE-493C-8329-42DD512179B2}"/>
              </a:ext>
            </a:extLst>
          </p:cNvPr>
          <p:cNvSpPr/>
          <p:nvPr/>
        </p:nvSpPr>
        <p:spPr>
          <a:xfrm>
            <a:off x="6626776" y="1721038"/>
            <a:ext cx="4955624" cy="4547239"/>
          </a:xfrm>
          <a:prstGeom prst="roundRect">
            <a:avLst/>
          </a:prstGeom>
          <a:blipFill>
            <a:blip r:embed="rId2"/>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Times New Roman" panose="02020603050405020304" pitchFamily="18" charset="0"/>
                <a:cs typeface="Times New Roman" panose="02020603050405020304" pitchFamily="18" charset="0"/>
              </a:rPr>
              <a:t>-</a:t>
            </a:r>
            <a:r>
              <a:rPr lang="en-US" sz="2000" b="1" dirty="0">
                <a:solidFill>
                  <a:schemeClr val="tx1"/>
                </a:solidFill>
                <a:latin typeface="Times New Roman" panose="02020603050405020304" pitchFamily="18" charset="0"/>
                <a:cs typeface="Times New Roman" panose="02020603050405020304" pitchFamily="18" charset="0"/>
              </a:rPr>
              <a:t>V</a:t>
            </a:r>
            <a:r>
              <a:rPr lang="vi-VN" sz="2000" b="1" dirty="0">
                <a:solidFill>
                  <a:schemeClr val="tx1"/>
                </a:solidFill>
                <a:latin typeface="Times New Roman" panose="02020603050405020304" pitchFamily="18" charset="0"/>
                <a:cs typeface="Times New Roman" panose="02020603050405020304" pitchFamily="18" charset="0"/>
              </a:rPr>
              <a:t>ề loại từ</a:t>
            </a:r>
            <a:r>
              <a:rPr lang="vi-VN"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a:t>
            </a:r>
            <a:r>
              <a:rPr lang="vi-VN" sz="2000" dirty="0">
                <a:solidFill>
                  <a:schemeClr val="tx1"/>
                </a:solidFill>
                <a:latin typeface="Times New Roman" panose="02020603050405020304" pitchFamily="18" charset="0"/>
                <a:cs typeface="Times New Roman" panose="02020603050405020304" pitchFamily="18" charset="0"/>
              </a:rPr>
              <a:t>c</a:t>
            </a:r>
            <a:r>
              <a:rPr lang="en-US" sz="2000" dirty="0">
                <a:solidFill>
                  <a:schemeClr val="tx1"/>
                </a:solidFill>
                <a:latin typeface="Times New Roman" panose="02020603050405020304" pitchFamily="18" charset="0"/>
                <a:cs typeface="Times New Roman" panose="02020603050405020304" pitchFamily="18" charset="0"/>
              </a:rPr>
              <a:t>â</a:t>
            </a:r>
            <a:r>
              <a:rPr lang="vi-VN" sz="2000" dirty="0">
                <a:solidFill>
                  <a:schemeClr val="tx1"/>
                </a:solidFill>
                <a:latin typeface="Times New Roman" panose="02020603050405020304" pitchFamily="18" charset="0"/>
                <a:cs typeface="Times New Roman" panose="02020603050405020304" pitchFamily="18" charset="0"/>
              </a:rPr>
              <a:t>u sử dụng nhiều đ</a:t>
            </a:r>
            <a:r>
              <a:rPr lang="en-US" sz="2000" dirty="0">
                <a:solidFill>
                  <a:schemeClr val="tx1"/>
                </a:solidFill>
                <a:latin typeface="Times New Roman" panose="02020603050405020304" pitchFamily="18" charset="0"/>
                <a:cs typeface="Times New Roman" panose="02020603050405020304" pitchFamily="18" charset="0"/>
              </a:rPr>
              <a:t>ộ</a:t>
            </a:r>
            <a:r>
              <a:rPr lang="vi-VN" sz="2000" dirty="0">
                <a:solidFill>
                  <a:schemeClr val="tx1"/>
                </a:solidFill>
                <a:latin typeface="Times New Roman" panose="02020603050405020304" pitchFamily="18" charset="0"/>
                <a:cs typeface="Times New Roman" panose="02020603050405020304" pitchFamily="18" charset="0"/>
              </a:rPr>
              <a:t>ng từ.</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a:t>
            </a:r>
            <a:r>
              <a:rPr lang="vi-VN" sz="2000" b="1" dirty="0">
                <a:solidFill>
                  <a:schemeClr val="tx1"/>
                </a:solidFill>
                <a:latin typeface="Times New Roman" panose="02020603050405020304" pitchFamily="18" charset="0"/>
                <a:cs typeface="Times New Roman" panose="02020603050405020304" pitchFamily="18" charset="0"/>
              </a:rPr>
              <a:t>V</a:t>
            </a:r>
            <a:r>
              <a:rPr lang="en-US" sz="2000" b="1" dirty="0">
                <a:solidFill>
                  <a:schemeClr val="tx1"/>
                </a:solidFill>
                <a:latin typeface="Times New Roman" panose="02020603050405020304" pitchFamily="18" charset="0"/>
                <a:cs typeface="Times New Roman" panose="02020603050405020304" pitchFamily="18" charset="0"/>
              </a:rPr>
              <a:t>ề</a:t>
            </a:r>
            <a:r>
              <a:rPr lang="vi-VN" sz="2000" b="1" dirty="0">
                <a:solidFill>
                  <a:schemeClr val="tx1"/>
                </a:solidFill>
                <a:latin typeface="Times New Roman" panose="02020603050405020304" pitchFamily="18" charset="0"/>
                <a:cs typeface="Times New Roman" panose="02020603050405020304" pitchFamily="18" charset="0"/>
              </a:rPr>
              <a:t> đề mục</a:t>
            </a:r>
            <a:r>
              <a:rPr lang="vi-VN" sz="2000" dirty="0">
                <a:solidFill>
                  <a:schemeClr val="tx1"/>
                </a:solidFill>
                <a:latin typeface="Times New Roman" panose="02020603050405020304" pitchFamily="18" charset="0"/>
                <a:cs typeface="Times New Roman" panose="02020603050405020304" pitchFamily="18" charset="0"/>
              </a:rPr>
              <a:t>: sử </a:t>
            </a:r>
            <a:r>
              <a:rPr lang="en-US" sz="2000" dirty="0">
                <a:solidFill>
                  <a:schemeClr val="tx1"/>
                </a:solidFill>
                <a:latin typeface="Times New Roman" panose="02020603050405020304" pitchFamily="18" charset="0"/>
                <a:cs typeface="Times New Roman" panose="02020603050405020304" pitchFamily="18" charset="0"/>
              </a:rPr>
              <a:t>d</a:t>
            </a:r>
            <a:r>
              <a:rPr lang="vi-VN" sz="2000" dirty="0">
                <a:solidFill>
                  <a:schemeClr val="tx1"/>
                </a:solidFill>
                <a:latin typeface="Times New Roman" panose="02020603050405020304" pitchFamily="18" charset="0"/>
                <a:cs typeface="Times New Roman" panose="02020603050405020304" pitchFamily="18" charset="0"/>
              </a:rPr>
              <a:t>ụng đề mục đ</a:t>
            </a:r>
            <a:r>
              <a:rPr lang="en-US" sz="2000" dirty="0">
                <a:solidFill>
                  <a:schemeClr val="tx1"/>
                </a:solidFill>
                <a:latin typeface="Times New Roman" panose="02020603050405020304" pitchFamily="18" charset="0"/>
                <a:cs typeface="Times New Roman" panose="02020603050405020304" pitchFamily="18" charset="0"/>
              </a:rPr>
              <a:t>ể</a:t>
            </a:r>
            <a:r>
              <a:rPr lang="vi-VN" sz="2000" dirty="0">
                <a:solidFill>
                  <a:schemeClr val="tx1"/>
                </a:solidFill>
                <a:latin typeface="Times New Roman" panose="02020603050405020304" pitchFamily="18" charset="0"/>
                <a:cs typeface="Times New Roman" panose="02020603050405020304" pitchFamily="18" charset="0"/>
              </a:rPr>
              <a:t> tóm t</a:t>
            </a:r>
            <a:r>
              <a:rPr lang="en-US" sz="2000" dirty="0">
                <a:solidFill>
                  <a:schemeClr val="tx1"/>
                </a:solidFill>
                <a:latin typeface="Times New Roman" panose="02020603050405020304" pitchFamily="18" charset="0"/>
                <a:cs typeface="Times New Roman" panose="02020603050405020304" pitchFamily="18" charset="0"/>
              </a:rPr>
              <a:t>ắ</a:t>
            </a:r>
            <a:r>
              <a:rPr lang="vi-VN" sz="2000" dirty="0">
                <a:solidFill>
                  <a:schemeClr val="tx1"/>
                </a:solidFill>
                <a:latin typeface="Times New Roman" panose="02020603050405020304" pitchFamily="18" charset="0"/>
                <a:cs typeface="Times New Roman" panose="02020603050405020304" pitchFamily="18" charset="0"/>
              </a:rPr>
              <a:t>t những thông tin ch</a:t>
            </a:r>
            <a:r>
              <a:rPr lang="en-US" sz="2000" dirty="0" err="1">
                <a:solidFill>
                  <a:schemeClr val="tx1"/>
                </a:solidFill>
                <a:latin typeface="Times New Roman" panose="02020603050405020304" pitchFamily="18" charset="0"/>
                <a:cs typeface="Times New Roman" panose="02020603050405020304" pitchFamily="18" charset="0"/>
              </a:rPr>
              <a:t>i</a:t>
            </a:r>
            <a:r>
              <a:rPr lang="en-US" sz="2000" dirty="0">
                <a:solidFill>
                  <a:schemeClr val="tx1"/>
                </a:solidFill>
                <a:latin typeface="Times New Roman" panose="02020603050405020304" pitchFamily="18" charset="0"/>
                <a:cs typeface="Times New Roman" panose="02020603050405020304" pitchFamily="18" charset="0"/>
              </a:rPr>
              <a:t>́</a:t>
            </a:r>
            <a:r>
              <a:rPr lang="vi-VN" sz="2000" dirty="0">
                <a:solidFill>
                  <a:schemeClr val="tx1"/>
                </a:solidFill>
                <a:latin typeface="Times New Roman" panose="02020603050405020304" pitchFamily="18" charset="0"/>
                <a:cs typeface="Times New Roman" panose="02020603050405020304" pitchFamily="18" charset="0"/>
              </a:rPr>
              <a:t>nh của VB như a. Mục đích, b. </a:t>
            </a:r>
            <a:r>
              <a:rPr lang="en-US" sz="2000" dirty="0">
                <a:solidFill>
                  <a:schemeClr val="tx1"/>
                </a:solidFill>
                <a:latin typeface="Times New Roman" panose="02020603050405020304" pitchFamily="18" charset="0"/>
                <a:cs typeface="Times New Roman" panose="02020603050405020304" pitchFamily="18" charset="0"/>
              </a:rPr>
              <a:t>c</a:t>
            </a:r>
            <a:r>
              <a:rPr lang="vi-VN" sz="2000" dirty="0">
                <a:solidFill>
                  <a:schemeClr val="tx1"/>
                </a:solidFill>
                <a:latin typeface="Times New Roman" panose="02020603050405020304" pitchFamily="18" charset="0"/>
                <a:cs typeface="Times New Roman" panose="02020603050405020304" pitchFamily="18" charset="0"/>
              </a:rPr>
              <a:t>hu</a:t>
            </a:r>
            <a:r>
              <a:rPr lang="en-US" sz="2000" dirty="0">
                <a:solidFill>
                  <a:schemeClr val="tx1"/>
                </a:solidFill>
                <a:latin typeface="Times New Roman" panose="02020603050405020304" pitchFamily="18" charset="0"/>
                <a:cs typeface="Times New Roman" panose="02020603050405020304" pitchFamily="18" charset="0"/>
              </a:rPr>
              <a:t>ẩ</a:t>
            </a:r>
            <a:r>
              <a:rPr lang="vi-VN" sz="2000" dirty="0">
                <a:solidFill>
                  <a:schemeClr val="tx1"/>
                </a:solidFill>
                <a:latin typeface="Times New Roman" panose="02020603050405020304" pitchFamily="18" charset="0"/>
                <a:cs typeface="Times New Roman" panose="02020603050405020304" pitchFamily="18" charset="0"/>
              </a:rPr>
              <a:t>n bị, c. Hướng </a:t>
            </a:r>
            <a:r>
              <a:rPr lang="en-US" sz="2000" dirty="0">
                <a:solidFill>
                  <a:schemeClr val="tx1"/>
                </a:solidFill>
                <a:latin typeface="Times New Roman" panose="02020603050405020304" pitchFamily="18" charset="0"/>
                <a:cs typeface="Times New Roman" panose="02020603050405020304" pitchFamily="18" charset="0"/>
              </a:rPr>
              <a:t>d</a:t>
            </a:r>
            <a:r>
              <a:rPr lang="vi-VN" sz="2000" dirty="0">
                <a:solidFill>
                  <a:schemeClr val="tx1"/>
                </a:solidFill>
                <a:latin typeface="Times New Roman" panose="02020603050405020304" pitchFamily="18" charset="0"/>
                <a:cs typeface="Times New Roman" panose="02020603050405020304" pitchFamily="18" charset="0"/>
              </a:rPr>
              <a:t>ẫn cách chơi</a:t>
            </a:r>
            <a:r>
              <a:rPr lang="en-US" sz="2000" dirty="0">
                <a:solidFill>
                  <a:schemeClr val="tx1"/>
                </a:solidFill>
                <a:latin typeface="Times New Roman" panose="02020603050405020304" pitchFamily="18" charset="0"/>
                <a:cs typeface="Times New Roman" panose="02020603050405020304" pitchFamily="18" charset="0"/>
              </a:rPr>
              <a:t>.</a:t>
            </a:r>
          </a:p>
          <a:p>
            <a:r>
              <a:rPr lang="en-US" sz="2000" b="1" dirty="0" smtClean="0">
                <a:solidFill>
                  <a:schemeClr val="tx1"/>
                </a:solidFill>
                <a:latin typeface="Times New Roman" panose="02020603050405020304" pitchFamily="18" charset="0"/>
                <a:cs typeface="Times New Roman" panose="02020603050405020304" pitchFamily="18" charset="0"/>
                <a:hlinkClick r:id="rId3"/>
              </a:rPr>
              <a:t>-</a:t>
            </a:r>
            <a:r>
              <a:rPr lang="en-US" sz="2000" b="1" dirty="0" err="1" smtClean="0">
                <a:solidFill>
                  <a:schemeClr val="tx1"/>
                </a:solidFill>
                <a:latin typeface="Times New Roman" panose="02020603050405020304" pitchFamily="18" charset="0"/>
                <a:cs typeface="Times New Roman" panose="02020603050405020304" pitchFamily="18" charset="0"/>
              </a:rPr>
              <a:t>Vê</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phương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tiện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giao</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tiếp</a:t>
            </a:r>
            <a:r>
              <a:rPr lang="en-US" sz="2000" b="1" dirty="0" smtClean="0">
                <a:solidFill>
                  <a:schemeClr val="tx1"/>
                </a:solidFill>
                <a:latin typeface="Times New Roman" panose="02020603050405020304" pitchFamily="18" charset="0"/>
                <a:cs typeface="Times New Roman" panose="02020603050405020304" pitchFamily="18" charset="0"/>
              </a:rPr>
              <a:t> </a:t>
            </a:r>
            <a:r>
              <a:rPr lang="vi-VN" sz="2000" b="1" dirty="0" smtClean="0">
                <a:solidFill>
                  <a:schemeClr val="tx1"/>
                </a:solidFill>
                <a:latin typeface="Times New Roman" panose="02020603050405020304" pitchFamily="18" charset="0"/>
                <a:cs typeface="Times New Roman" panose="02020603050405020304" pitchFamily="18" charset="0"/>
              </a:rPr>
              <a:t>tiếp </a:t>
            </a:r>
            <a:r>
              <a:rPr lang="vi-VN" sz="2000" b="1" dirty="0">
                <a:solidFill>
                  <a:schemeClr val="tx1"/>
                </a:solidFill>
                <a:latin typeface="Times New Roman" panose="02020603050405020304" pitchFamily="18" charset="0"/>
                <a:cs typeface="Times New Roman" panose="02020603050405020304" pitchFamily="18" charset="0"/>
              </a:rPr>
              <a:t>p</a:t>
            </a:r>
            <a:r>
              <a:rPr lang="en-US" sz="2000" b="1" dirty="0">
                <a:solidFill>
                  <a:schemeClr val="tx1"/>
                </a:solidFill>
                <a:latin typeface="Times New Roman" panose="02020603050405020304" pitchFamily="18" charset="0"/>
                <a:cs typeface="Times New Roman" panose="02020603050405020304" pitchFamily="18" charset="0"/>
              </a:rPr>
              <a:t>hi</a:t>
            </a:r>
            <a:r>
              <a:rPr lang="vi-VN" sz="2000" b="1" dirty="0">
                <a:solidFill>
                  <a:schemeClr val="tx1"/>
                </a:solidFill>
                <a:latin typeface="Times New Roman" panose="02020603050405020304" pitchFamily="18" charset="0"/>
                <a:cs typeface="Times New Roman" panose="02020603050405020304" pitchFamily="18" charset="0"/>
              </a:rPr>
              <a:t> ngôn ngữ</a:t>
            </a:r>
            <a:r>
              <a:rPr lang="en-US" sz="2000" b="1" dirty="0">
                <a:solidFill>
                  <a:schemeClr val="tx1"/>
                </a:solidFill>
                <a:latin typeface="Times New Roman" panose="02020603050405020304" pitchFamily="18" charset="0"/>
                <a:cs typeface="Times New Roman" panose="02020603050405020304" pitchFamily="18" charset="0"/>
              </a:rPr>
              <a: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Sư</a:t>
            </a:r>
            <a:r>
              <a:rPr lang="en-US" sz="2000" dirty="0">
                <a:solidFill>
                  <a:schemeClr val="tx1"/>
                </a:solidFill>
                <a:latin typeface="Times New Roman" panose="02020603050405020304" pitchFamily="18" charset="0"/>
                <a:cs typeface="Times New Roman" panose="02020603050405020304" pitchFamily="18" charset="0"/>
              </a:rPr>
              <a:t>̉</a:t>
            </a:r>
            <a:r>
              <a:rPr lang="vi-VN" sz="2000" dirty="0">
                <a:solidFill>
                  <a:schemeClr val="tx1"/>
                </a:solidFill>
                <a:latin typeface="Times New Roman" panose="02020603050405020304" pitchFamily="18" charset="0"/>
                <a:cs typeface="Times New Roman" panose="02020603050405020304" pitchFamily="18" charset="0"/>
              </a:rPr>
              <a:t> dụng </a:t>
            </a:r>
            <a:r>
              <a:rPr lang="en-US" sz="2000" dirty="0">
                <a:solidFill>
                  <a:schemeClr val="tx1"/>
                </a:solidFill>
                <a:latin typeface="Times New Roman" panose="02020603050405020304" pitchFamily="18" charset="0"/>
                <a:cs typeface="Times New Roman" panose="02020603050405020304" pitchFamily="18" charset="0"/>
              </a:rPr>
              <a:t>hì</a:t>
            </a:r>
            <a:r>
              <a:rPr lang="vi-VN" sz="2000" dirty="0">
                <a:solidFill>
                  <a:schemeClr val="tx1"/>
                </a:solidFill>
                <a:latin typeface="Times New Roman" panose="02020603050405020304" pitchFamily="18" charset="0"/>
                <a:cs typeface="Times New Roman" panose="02020603050405020304" pitchFamily="18" charset="0"/>
              </a:rPr>
              <a:t>nh ảnh minh hoạ cách chơi.</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b="1" dirty="0">
                <a:solidFill>
                  <a:schemeClr val="tx1"/>
                </a:solidFill>
                <a:latin typeface="Times New Roman" panose="02020603050405020304" pitchFamily="18" charset="0"/>
                <a:cs typeface="Times New Roman" panose="02020603050405020304" pitchFamily="18" charset="0"/>
              </a:rPr>
              <a:t>2.</a:t>
            </a:r>
            <a:r>
              <a:rPr lang="vi-VN" sz="2000" b="1" dirty="0">
                <a:solidFill>
                  <a:schemeClr val="tx1"/>
                </a:solidFill>
                <a:latin typeface="Times New Roman" panose="02020603050405020304" pitchFamily="18" charset="0"/>
                <a:cs typeface="Times New Roman" panose="02020603050405020304" pitchFamily="18" charset="0"/>
              </a:rPr>
              <a:t>Cách triển khai </a:t>
            </a:r>
            <a:r>
              <a:rPr lang="en-US" sz="2000" b="1" dirty="0" err="1">
                <a:solidFill>
                  <a:schemeClr val="tx1"/>
                </a:solidFill>
                <a:latin typeface="Times New Roman" panose="02020603050405020304" pitchFamily="18" charset="0"/>
                <a:cs typeface="Times New Roman" panose="02020603050405020304" pitchFamily="18" charset="0"/>
              </a:rPr>
              <a:t>văn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bản</a:t>
            </a:r>
            <a:r>
              <a:rPr lang="en-US" sz="2000" b="1" dirty="0">
                <a:solidFill>
                  <a:schemeClr val="tx1"/>
                </a:solidFill>
                <a:latin typeface="Times New Roman" panose="02020603050405020304" pitchFamily="18" charset="0"/>
                <a:cs typeface="Times New Roman" panose="02020603050405020304" pitchFamily="18" charset="0"/>
              </a:rPr>
              <a:t> </a:t>
            </a:r>
            <a:r>
              <a:rPr lang="vi-VN" sz="2000" b="1" dirty="0">
                <a:solidFill>
                  <a:schemeClr val="tx1"/>
                </a:solidFill>
                <a:latin typeface="Times New Roman" panose="02020603050405020304" pitchFamily="18" charset="0"/>
                <a:cs typeface="Times New Roman" panose="02020603050405020304" pitchFamily="18" charset="0"/>
              </a:rPr>
              <a:t>thông tin</a:t>
            </a:r>
            <a:r>
              <a:rPr lang="en-US" sz="2000" b="1" dirty="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    VB </a:t>
            </a:r>
            <a:r>
              <a:rPr lang="en-US" sz="2000" i="1" dirty="0" err="1">
                <a:solidFill>
                  <a:schemeClr val="tx1"/>
                </a:solidFill>
                <a:latin typeface="Times New Roman" panose="02020603050405020304" pitchFamily="18" charset="0"/>
                <a:cs typeface="Times New Roman" panose="02020603050405020304" pitchFamily="18" charset="0"/>
              </a:rPr>
              <a:t>Trò</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chơi</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cướp</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cờ</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chủ</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yếu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triển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khai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thông</a:t>
            </a:r>
            <a:r>
              <a:rPr lang="en-US" sz="2000" dirty="0" smtClean="0">
                <a:solidFill>
                  <a:schemeClr val="tx1"/>
                </a:solidFill>
                <a:latin typeface="Times New Roman" panose="02020603050405020304" pitchFamily="18" charset="0"/>
                <a:cs typeface="Times New Roman" panose="02020603050405020304" pitchFamily="18" charset="0"/>
              </a:rPr>
              <a:t> tin </a:t>
            </a:r>
            <a:r>
              <a:rPr lang="en-US" sz="2000" dirty="0" err="1" smtClean="0">
                <a:solidFill>
                  <a:schemeClr val="tx1"/>
                </a:solidFill>
                <a:latin typeface="Times New Roman" panose="02020603050405020304" pitchFamily="18" charset="0"/>
                <a:cs typeface="Times New Roman" panose="02020603050405020304" pitchFamily="18" charset="0"/>
              </a:rPr>
              <a:t>theo</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trật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tư</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thời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gian</a:t>
            </a:r>
            <a:r>
              <a:rPr lang="en-US" sz="2000" dirty="0">
                <a:solidFill>
                  <a:schemeClr val="tx1"/>
                </a:solidFill>
                <a:latin typeface="Times New Roman" panose="02020603050405020304" pitchFamily="18" charset="0"/>
                <a:cs typeface="Times New Roman" panose="02020603050405020304" pitchFamily="18" charset="0"/>
              </a:rPr>
              <a:t> : </a:t>
            </a:r>
            <a:r>
              <a:rPr lang="en-US" sz="2000" i="1" dirty="0" err="1">
                <a:solidFill>
                  <a:schemeClr val="tx1"/>
                </a:solidFill>
                <a:latin typeface="Times New Roman" panose="02020603050405020304" pitchFamily="18" charset="0"/>
                <a:cs typeface="Times New Roman" panose="02020603050405020304" pitchFamily="18" charset="0"/>
              </a:rPr>
              <a:t>đầu</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tiên</a:t>
            </a:r>
            <a:r>
              <a:rPr lang="en-US" sz="2000"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tiếp</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theo</a:t>
            </a:r>
            <a:r>
              <a:rPr lang="en-US" sz="2000"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sau</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đó</a:t>
            </a:r>
            <a:r>
              <a:rPr lang="en-US" sz="2000"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kết</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thúc</a:t>
            </a:r>
            <a:r>
              <a:rPr lang="en-US" sz="2000" dirty="0">
                <a:solidFill>
                  <a:schemeClr val="tx1"/>
                </a:solidFill>
                <a:latin typeface="Times New Roman" panose="02020603050405020304" pitchFamily="18" charset="0"/>
                <a:cs typeface="Times New Roman" panose="02020603050405020304" pitchFamily="18" charset="0"/>
              </a:rPr>
              <a:t>, </a:t>
            </a:r>
          </a:p>
        </p:txBody>
      </p:sp>
      <p:sp>
        <p:nvSpPr>
          <p:cNvPr id="23" name="TextBox 22">
            <a:extLst>
              <a:ext uri="{FF2B5EF4-FFF2-40B4-BE49-F238E27FC236}">
                <a16:creationId xmlns:a16="http://schemas.microsoft.com/office/drawing/2014/main" id="{DC45360C-615B-4CFF-B328-EDD46677B9CC}"/>
              </a:ext>
            </a:extLst>
          </p:cNvPr>
          <p:cNvSpPr txBox="1"/>
          <p:nvPr/>
        </p:nvSpPr>
        <p:spPr>
          <a:xfrm>
            <a:off x="504470" y="925800"/>
            <a:ext cx="5060755"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I. </a:t>
            </a:r>
            <a:r>
              <a:rPr lang="vi-VN" sz="2000" b="1" dirty="0">
                <a:solidFill>
                  <a:srgbClr val="002060"/>
                </a:solidFill>
                <a:latin typeface="Times New Roman" panose="02020603050405020304" pitchFamily="18" charset="0"/>
                <a:cs typeface="Times New Roman" panose="02020603050405020304" pitchFamily="18" charset="0"/>
              </a:rPr>
              <a:t>TRẢI NGHIỆM CÙNG VĂN BẢN</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8DB76156-45AB-4C8A-A676-8663CA39C7FE}"/>
              </a:ext>
            </a:extLst>
          </p:cNvPr>
          <p:cNvSpPr txBox="1"/>
          <p:nvPr/>
        </p:nvSpPr>
        <p:spPr>
          <a:xfrm>
            <a:off x="454883" y="1320929"/>
            <a:ext cx="4832734"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II. </a:t>
            </a:r>
            <a:r>
              <a:rPr lang="vi-VN" sz="2000" b="1" dirty="0">
                <a:solidFill>
                  <a:srgbClr val="002060"/>
                </a:solidFill>
                <a:latin typeface="Times New Roman" panose="02020603050405020304" pitchFamily="18" charset="0"/>
                <a:cs typeface="Times New Roman" panose="02020603050405020304" pitchFamily="18" charset="0"/>
              </a:rPr>
              <a:t>SUY NGẪM VÀ PHẢN HỒI</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28" name="Rectangle: Rounded Corners 5">
            <a:extLst>
              <a:ext uri="{FF2B5EF4-FFF2-40B4-BE49-F238E27FC236}">
                <a16:creationId xmlns:a16="http://schemas.microsoft.com/office/drawing/2014/main" id="{A2F6DF2A-D3EE-493C-8329-42DD512179B2}"/>
              </a:ext>
            </a:extLst>
          </p:cNvPr>
          <p:cNvSpPr/>
          <p:nvPr/>
        </p:nvSpPr>
        <p:spPr>
          <a:xfrm>
            <a:off x="454883" y="1721040"/>
            <a:ext cx="5110342" cy="4547238"/>
          </a:xfrm>
          <a:prstGeom prst="roundRect">
            <a:avLst/>
          </a:prstGeom>
          <a:blipFill>
            <a:blip r:embed="rId2"/>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anose="02020603050405020304" pitchFamily="18" charset="0"/>
                <a:cs typeface="Times New Roman" panose="02020603050405020304" pitchFamily="18" charset="0"/>
              </a:rPr>
              <a:t>1. </a:t>
            </a:r>
            <a:r>
              <a:rPr lang="en-US" sz="2000" b="1" dirty="0" err="1">
                <a:solidFill>
                  <a:schemeClr val="tx1"/>
                </a:solidFill>
                <a:latin typeface="Times New Roman" panose="02020603050405020304" pitchFamily="18" charset="0"/>
                <a:cs typeface="Times New Roman" panose="02020603050405020304" pitchFamily="18" charset="0"/>
              </a:rPr>
              <a:t>Mục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đích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của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văn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bản</a:t>
            </a:r>
            <a:r>
              <a:rPr lang="en-US" sz="2000" b="1" dirty="0">
                <a:solidFill>
                  <a:schemeClr val="tx1"/>
                </a:solidFill>
                <a:latin typeface="Times New Roman" panose="02020603050405020304" pitchFamily="18" charset="0"/>
                <a:cs typeface="Times New Roman" panose="02020603050405020304" pitchFamily="18" charset="0"/>
              </a:rPr>
              <a:t> </a:t>
            </a:r>
            <a:r>
              <a:rPr lang="vi-VN" sz="2000" b="1" i="1" dirty="0">
                <a:solidFill>
                  <a:schemeClr val="tx1"/>
                </a:solidFill>
                <a:latin typeface="Times New Roman" panose="02020603050405020304" pitchFamily="18" charset="0"/>
                <a:cs typeface="Times New Roman" panose="02020603050405020304" pitchFamily="18" charset="0"/>
              </a:rPr>
              <a:t>Trò chơi cướp cờ</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va</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đặc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điểm</a:t>
            </a:r>
            <a:r>
              <a:rPr lang="en-US" sz="2000" b="1"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b="1" dirty="0">
                <a:solidFill>
                  <a:schemeClr val="tx1"/>
                </a:solidFill>
                <a:latin typeface="Times New Roman" panose="02020603050405020304" pitchFamily="18" charset="0"/>
                <a:cs typeface="Times New Roman" panose="02020603050405020304" pitchFamily="18" charset="0"/>
              </a:rPr>
              <a:t>a. </a:t>
            </a:r>
            <a:r>
              <a:rPr lang="en-US" sz="2000" b="1" dirty="0" err="1">
                <a:solidFill>
                  <a:schemeClr val="tx1"/>
                </a:solidFill>
                <a:latin typeface="Times New Roman" panose="02020603050405020304" pitchFamily="18" charset="0"/>
                <a:cs typeface="Times New Roman" panose="02020603050405020304" pitchFamily="18" charset="0"/>
              </a:rPr>
              <a:t>Mục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đích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của</a:t>
            </a:r>
            <a:r>
              <a:rPr lang="en-US" sz="2000" b="1" dirty="0">
                <a:solidFill>
                  <a:schemeClr val="tx1"/>
                </a:solidFill>
                <a:latin typeface="Times New Roman" panose="02020603050405020304" pitchFamily="18" charset="0"/>
                <a:cs typeface="Times New Roman" panose="02020603050405020304" pitchFamily="18" charset="0"/>
              </a:rPr>
              <a:t> VB:</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thiệu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vê</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trò</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chơi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cướp</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cơ</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p>
            <a:r>
              <a:rPr lang="vi-VN" sz="2000" b="1" dirty="0">
                <a:solidFill>
                  <a:schemeClr val="tx1"/>
                </a:solidFill>
                <a:latin typeface="Times New Roman" panose="02020603050405020304" pitchFamily="18" charset="0"/>
                <a:cs typeface="Times New Roman" panose="02020603050405020304" pitchFamily="18" charset="0"/>
              </a:rPr>
              <a:t>b</a:t>
            </a:r>
            <a:r>
              <a:rPr lang="en-US" sz="2000" b="1" dirty="0">
                <a:solidFill>
                  <a:schemeClr val="tx1"/>
                </a:solidFill>
                <a:latin typeface="Times New Roman" panose="02020603050405020304" pitchFamily="18" charset="0"/>
                <a:cs typeface="Times New Roman" panose="02020603050405020304" pitchFamily="18" charset="0"/>
              </a:rPr>
              <a:t>.</a:t>
            </a:r>
            <a:r>
              <a:rPr lang="vi-VN" sz="2000" b="1" dirty="0">
                <a:solidFill>
                  <a:schemeClr val="tx1"/>
                </a:solidFill>
                <a:latin typeface="Times New Roman" panose="02020603050405020304" pitchFamily="18" charset="0"/>
                <a:cs typeface="Times New Roman" panose="02020603050405020304" pitchFamily="18" charset="0"/>
              </a:rPr>
              <a:t> Các đặc điểm</a:t>
            </a:r>
            <a:r>
              <a:rPr lang="vi-VN"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a:t>
            </a:r>
          </a:p>
          <a:p>
            <a:r>
              <a:rPr lang="en-US" sz="2000" dirty="0">
                <a:solidFill>
                  <a:schemeClr val="tx1"/>
                </a:solidFill>
                <a:latin typeface="Times New Roman" panose="02020603050405020304" pitchFamily="18" charset="0"/>
                <a:cs typeface="Times New Roman" panose="02020603050405020304" pitchFamily="18" charset="0"/>
              </a:rPr>
              <a:t>-</a:t>
            </a:r>
            <a:r>
              <a:rPr lang="en-US" sz="2000" b="1" dirty="0">
                <a:solidFill>
                  <a:schemeClr val="tx1"/>
                </a:solidFill>
                <a:latin typeface="Times New Roman" panose="02020603050405020304" pitchFamily="18" charset="0"/>
                <a:cs typeface="Times New Roman" panose="02020603050405020304" pitchFamily="18" charset="0"/>
              </a:rPr>
              <a:t>V</a:t>
            </a:r>
            <a:r>
              <a:rPr lang="vi-VN" sz="2000" b="1" dirty="0">
                <a:solidFill>
                  <a:schemeClr val="tx1"/>
                </a:solidFill>
                <a:latin typeface="Times New Roman" panose="02020603050405020304" pitchFamily="18" charset="0"/>
                <a:cs typeface="Times New Roman" panose="02020603050405020304" pitchFamily="18" charset="0"/>
              </a:rPr>
              <a:t>ề cầu t</a:t>
            </a:r>
            <a:r>
              <a:rPr lang="en-US" sz="2000" b="1" dirty="0" err="1">
                <a:solidFill>
                  <a:schemeClr val="tx1"/>
                </a:solidFill>
                <a:latin typeface="Times New Roman" panose="02020603050405020304" pitchFamily="18" charset="0"/>
                <a:cs typeface="Times New Roman" panose="02020603050405020304" pitchFamily="18" charset="0"/>
              </a:rPr>
              <a:t>ru</a:t>
            </a:r>
            <a:r>
              <a:rPr lang="en-US" sz="2000" b="1" dirty="0">
                <a:solidFill>
                  <a:schemeClr val="tx1"/>
                </a:solidFill>
                <a:latin typeface="Times New Roman" panose="02020603050405020304" pitchFamily="18" charset="0"/>
                <a:cs typeface="Times New Roman" panose="02020603050405020304" pitchFamily="18" charset="0"/>
              </a:rPr>
              <a:t>́</a:t>
            </a:r>
            <a:r>
              <a:rPr lang="vi-VN" sz="2000" b="1" dirty="0">
                <a:solidFill>
                  <a:schemeClr val="tx1"/>
                </a:solidFill>
                <a:latin typeface="Times New Roman" panose="02020603050405020304" pitchFamily="18" charset="0"/>
                <a:cs typeface="Times New Roman" panose="02020603050405020304" pitchFamily="18" charset="0"/>
              </a:rPr>
              <a:t>c</a:t>
            </a:r>
            <a:r>
              <a:rPr lang="vi-VN" sz="2000" dirty="0">
                <a:solidFill>
                  <a:schemeClr val="tx1"/>
                </a:solidFill>
                <a:latin typeface="Times New Roman" panose="02020603050405020304" pitchFamily="18" charset="0"/>
                <a:cs typeface="Times New Roman" panose="02020603050405020304" pitchFamily="18" charset="0"/>
              </a:rPr>
              <a:t>: gồm 3 phần: (a) Giới thiệu mục đích của quy trình; (b) Liệt k</a:t>
            </a:r>
            <a:r>
              <a:rPr lang="en-US" sz="2000" dirty="0">
                <a:solidFill>
                  <a:schemeClr val="tx1"/>
                </a:solidFill>
                <a:latin typeface="Times New Roman" panose="02020603050405020304" pitchFamily="18" charset="0"/>
                <a:cs typeface="Times New Roman" panose="02020603050405020304" pitchFamily="18" charset="0"/>
              </a:rPr>
              <a:t>ê</a:t>
            </a:r>
            <a:r>
              <a:rPr lang="vi-VN" sz="2000" dirty="0">
                <a:solidFill>
                  <a:schemeClr val="tx1"/>
                </a:solidFill>
                <a:latin typeface="Times New Roman" panose="02020603050405020304" pitchFamily="18" charset="0"/>
                <a:cs typeface="Times New Roman" panose="02020603050405020304" pitchFamily="18" charset="0"/>
              </a:rPr>
              <a:t> những thứ cần chuẩn bị tr</a:t>
            </a:r>
            <a:r>
              <a:rPr lang="en-US" sz="2000" dirty="0">
                <a:solidFill>
                  <a:schemeClr val="tx1"/>
                </a:solidFill>
                <a:latin typeface="Times New Roman" panose="02020603050405020304" pitchFamily="18" charset="0"/>
                <a:cs typeface="Times New Roman" panose="02020603050405020304" pitchFamily="18" charset="0"/>
              </a:rPr>
              <a:t>ư</a:t>
            </a:r>
            <a:r>
              <a:rPr lang="vi-VN" sz="2000" dirty="0">
                <a:solidFill>
                  <a:schemeClr val="tx1"/>
                </a:solidFill>
                <a:latin typeface="Times New Roman" panose="02020603050405020304" pitchFamily="18" charset="0"/>
                <a:cs typeface="Times New Roman" panose="02020603050405020304" pitchFamily="18" charset="0"/>
              </a:rPr>
              <a:t>ớc khi chơi; (c) Trình bày cách chơi.</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a:t>
            </a:r>
            <a:r>
              <a:rPr lang="en-US" sz="2000" b="1" dirty="0">
                <a:solidFill>
                  <a:schemeClr val="tx1"/>
                </a:solidFill>
                <a:latin typeface="Times New Roman" panose="02020603050405020304" pitchFamily="18" charset="0"/>
                <a:cs typeface="Times New Roman" panose="02020603050405020304" pitchFamily="18" charset="0"/>
              </a:rPr>
              <a:t>V</a:t>
            </a:r>
            <a:r>
              <a:rPr lang="vi-VN" sz="2000" b="1" dirty="0">
                <a:solidFill>
                  <a:schemeClr val="tx1"/>
                </a:solidFill>
                <a:latin typeface="Times New Roman" panose="02020603050405020304" pitchFamily="18" charset="0"/>
                <a:cs typeface="Times New Roman" panose="02020603050405020304" pitchFamily="18" charset="0"/>
              </a:rPr>
              <a:t>ề t</a:t>
            </a:r>
            <a:r>
              <a:rPr lang="en-US" sz="2000" b="1" dirty="0">
                <a:solidFill>
                  <a:schemeClr val="tx1"/>
                </a:solidFill>
                <a:latin typeface="Times New Roman" panose="02020603050405020304" pitchFamily="18" charset="0"/>
                <a:cs typeface="Times New Roman" panose="02020603050405020304" pitchFamily="18" charset="0"/>
              </a:rPr>
              <a:t>ừ</a:t>
            </a:r>
            <a:r>
              <a:rPr lang="vi-VN" sz="2000" b="1" dirty="0">
                <a:solidFill>
                  <a:schemeClr val="tx1"/>
                </a:solidFill>
                <a:latin typeface="Times New Roman" panose="02020603050405020304" pitchFamily="18" charset="0"/>
                <a:cs typeface="Times New Roman" panose="02020603050405020304" pitchFamily="18" charset="0"/>
              </a:rPr>
              <a:t> ng</a:t>
            </a:r>
            <a:r>
              <a:rPr lang="en-US" sz="2000" b="1" dirty="0">
                <a:solidFill>
                  <a:schemeClr val="tx1"/>
                </a:solidFill>
                <a:latin typeface="Times New Roman" panose="02020603050405020304" pitchFamily="18" charset="0"/>
                <a:cs typeface="Times New Roman" panose="02020603050405020304" pitchFamily="18" charset="0"/>
              </a:rPr>
              <a:t>ữ</a:t>
            </a:r>
            <a:r>
              <a:rPr lang="en-US" sz="2000" dirty="0">
                <a:solidFill>
                  <a:schemeClr val="tx1"/>
                </a:solidFill>
                <a:latin typeface="Times New Roman" panose="02020603050405020304" pitchFamily="18" charset="0"/>
                <a:cs typeface="Times New Roman" panose="02020603050405020304" pitchFamily="18" charset="0"/>
              </a:rPr>
              <a:t> : </a:t>
            </a:r>
            <a:r>
              <a:rPr lang="vi-VN" sz="2000" dirty="0">
                <a:solidFill>
                  <a:schemeClr val="tx1"/>
                </a:solidFill>
                <a:latin typeface="Times New Roman" panose="02020603050405020304" pitchFamily="18" charset="0"/>
                <a:cs typeface="Times New Roman" panose="02020603050405020304" pitchFamily="18" charset="0"/>
              </a:rPr>
              <a:t>sử dụng những t</a:t>
            </a:r>
            <a:r>
              <a:rPr lang="en-US" sz="2000" dirty="0">
                <a:solidFill>
                  <a:schemeClr val="tx1"/>
                </a:solidFill>
                <a:latin typeface="Times New Roman" panose="02020603050405020304" pitchFamily="18" charset="0"/>
                <a:cs typeface="Times New Roman" panose="02020603050405020304" pitchFamily="18" charset="0"/>
              </a:rPr>
              <a:t>ừ</a:t>
            </a:r>
            <a:r>
              <a:rPr lang="vi-VN" sz="2000" dirty="0">
                <a:solidFill>
                  <a:schemeClr val="tx1"/>
                </a:solidFill>
                <a:latin typeface="Times New Roman" panose="02020603050405020304" pitchFamily="18" charset="0"/>
                <a:cs typeface="Times New Roman" panose="02020603050405020304" pitchFamily="18" charset="0"/>
              </a:rPr>
              <a:t> ng</a:t>
            </a:r>
            <a:r>
              <a:rPr lang="en-US" sz="2000" dirty="0">
                <a:solidFill>
                  <a:schemeClr val="tx1"/>
                </a:solidFill>
                <a:latin typeface="Times New Roman" panose="02020603050405020304" pitchFamily="18" charset="0"/>
                <a:cs typeface="Times New Roman" panose="02020603050405020304" pitchFamily="18" charset="0"/>
              </a:rPr>
              <a:t>ữ</a:t>
            </a:r>
            <a:r>
              <a:rPr lang="vi-VN" sz="2000" dirty="0">
                <a:solidFill>
                  <a:schemeClr val="tx1"/>
                </a:solidFill>
                <a:latin typeface="Times New Roman" panose="02020603050405020304" pitchFamily="18" charset="0"/>
                <a:cs typeface="Times New Roman" panose="02020603050405020304" pitchFamily="18" charset="0"/>
              </a:rPr>
              <a:t> chi thời gian như. </a:t>
            </a:r>
            <a:r>
              <a:rPr lang="vi-VN" sz="2000" i="1" dirty="0">
                <a:solidFill>
                  <a:schemeClr val="tx1"/>
                </a:solidFill>
                <a:latin typeface="Times New Roman" panose="02020603050405020304" pitchFamily="18" charset="0"/>
                <a:cs typeface="Times New Roman" panose="02020603050405020304" pitchFamily="18" charset="0"/>
              </a:rPr>
              <a:t>đầu tiên, tiếp </a:t>
            </a:r>
            <a:r>
              <a:rPr lang="vi-VN" sz="2000" i="1" dirty="0" smtClean="0">
                <a:solidFill>
                  <a:schemeClr val="tx1"/>
                </a:solidFill>
                <a:latin typeface="Times New Roman" panose="02020603050405020304" pitchFamily="18" charset="0"/>
                <a:cs typeface="Times New Roman" panose="02020603050405020304" pitchFamily="18" charset="0"/>
              </a:rPr>
              <a:t>theo</a:t>
            </a:r>
            <a:r>
              <a:rPr lang="en-US" sz="2000" i="1"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5667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14" y="609599"/>
            <a:ext cx="9269269" cy="4474374"/>
          </a:xfrm>
          <a:prstGeom prst="rect">
            <a:avLst/>
          </a:prstGeom>
        </p:spPr>
      </p:pic>
      <p:sp>
        <p:nvSpPr>
          <p:cNvPr id="6" name="Title 1">
            <a:extLst>
              <a:ext uri="{FF2B5EF4-FFF2-40B4-BE49-F238E27FC236}">
                <a16:creationId xmlns:a16="http://schemas.microsoft.com/office/drawing/2014/main" id="{F31CF4D6-F9CB-3F4D-899C-3CC56AFC72D0}"/>
              </a:ext>
            </a:extLst>
          </p:cNvPr>
          <p:cNvSpPr txBox="1">
            <a:spLocks/>
          </p:cNvSpPr>
          <p:nvPr/>
        </p:nvSpPr>
        <p:spPr>
          <a:xfrm>
            <a:off x="3303418" y="2343203"/>
            <a:ext cx="5950225" cy="254725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C00000"/>
                </a:solidFill>
                <a:effectLst/>
                <a:uLnTx/>
                <a:uFillTx/>
                <a:latin typeface="Times New Roman" panose="02020603050405020304" pitchFamily="18" charset="0"/>
                <a:ea typeface="+mj-ea"/>
                <a:cs typeface="Times New Roman" panose="02020603050405020304" pitchFamily="18" charset="0"/>
              </a:rPr>
              <a:t>I. KHỞI ĐỘNG</a:t>
            </a:r>
            <a:endPar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78663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43" y="238539"/>
            <a:ext cx="11569148" cy="6347791"/>
          </a:xfrm>
          <a:prstGeom prst="rect">
            <a:avLst/>
          </a:prstGeom>
        </p:spPr>
      </p:pic>
      <p:pic>
        <p:nvPicPr>
          <p:cNvPr id="7"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513" y="1073426"/>
            <a:ext cx="10323444" cy="3722669"/>
          </a:xfrm>
          <a:prstGeom prst="rect">
            <a:avLst/>
          </a:prstGeom>
        </p:spPr>
      </p:pic>
      <p:sp>
        <p:nvSpPr>
          <p:cNvPr id="6" name="Title 1">
            <a:extLst>
              <a:ext uri="{FF2B5EF4-FFF2-40B4-BE49-F238E27FC236}">
                <a16:creationId xmlns:a16="http://schemas.microsoft.com/office/drawing/2014/main" id="{F31CF4D6-F9CB-3F4D-899C-3CC56AFC72D0}"/>
              </a:ext>
            </a:extLst>
          </p:cNvPr>
          <p:cNvSpPr txBox="1">
            <a:spLocks/>
          </p:cNvSpPr>
          <p:nvPr/>
        </p:nvSpPr>
        <p:spPr>
          <a:xfrm>
            <a:off x="2151712" y="1661131"/>
            <a:ext cx="5550747" cy="254725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III. LUYỆN</a:t>
            </a:r>
            <a:r>
              <a:rPr kumimoji="0" lang="en-US" sz="5400" b="1" i="0" u="none" strike="noStrike" kern="1200" cap="none" spc="0" normalizeH="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TẬP</a:t>
            </a:r>
            <a:endPar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65019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395EAF4-72EA-46AC-9F31-27D2A15E2A02}"/>
              </a:ext>
            </a:extLst>
          </p:cNvPr>
          <p:cNvCxnSpPr/>
          <p:nvPr/>
        </p:nvCxnSpPr>
        <p:spPr>
          <a:xfrm>
            <a:off x="6096000" y="912454"/>
            <a:ext cx="0" cy="4631305"/>
          </a:xfrm>
          <a:prstGeom prst="line">
            <a:avLst/>
          </a:prstGeom>
          <a:ln w="34925"/>
        </p:spPr>
        <p:style>
          <a:lnRef idx="3">
            <a:schemeClr val="accent1"/>
          </a:lnRef>
          <a:fillRef idx="0">
            <a:schemeClr val="accent1"/>
          </a:fillRef>
          <a:effectRef idx="2">
            <a:schemeClr val="accent1"/>
          </a:effectRef>
          <a:fontRef idx="minor">
            <a:schemeClr val="tx1"/>
          </a:fontRef>
        </p:style>
      </p:cxnSp>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051F339-754F-4EC9-94D4-7ACF74D82E47}"/>
              </a:ext>
            </a:extLst>
          </p:cNvPr>
          <p:cNvSpPr txBox="1"/>
          <p:nvPr/>
        </p:nvSpPr>
        <p:spPr>
          <a:xfrm>
            <a:off x="6626776" y="829568"/>
            <a:ext cx="5110341" cy="1015663"/>
          </a:xfrm>
          <a:prstGeom prst="rect">
            <a:avLst/>
          </a:prstGeom>
          <a:noFill/>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bày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lưu</a:t>
            </a:r>
            <a:r>
              <a:rPr lang="en-US" sz="2000" b="1" dirty="0">
                <a:latin typeface="Times New Roman" panose="02020603050405020304" pitchFamily="18" charset="0"/>
                <a:cs typeface="Times New Roman" panose="02020603050405020304" pitchFamily="18" charset="0"/>
              </a:rPr>
              <a:t> ý </a:t>
            </a:r>
            <a:r>
              <a:rPr lang="en-US" sz="2000" b="1" dirty="0" err="1">
                <a:latin typeface="Times New Roman" panose="02020603050405020304" pitchFamily="18" charset="0"/>
                <a:cs typeface="Times New Roman" panose="02020603050405020304" pitchFamily="18" charset="0"/>
              </a:rPr>
              <a:t>khi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tin </a:t>
            </a:r>
            <a:r>
              <a:rPr lang="en-US" sz="2000" b="1" dirty="0" err="1">
                <a:latin typeface="Times New Roman" panose="02020603050405020304" pitchFamily="18" charset="0"/>
                <a:cs typeface="Times New Roman" panose="02020603050405020304" pitchFamily="18" charset="0"/>
              </a:rPr>
              <a:t>giới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trò</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chơi</a:t>
            </a:r>
            <a:r>
              <a:rPr lang="en-US" sz="2000" b="1" dirty="0">
                <a:latin typeface="Times New Roman" panose="02020603050405020304" pitchFamily="18" charset="0"/>
                <a:cs typeface="Times New Roman" panose="02020603050405020304" pitchFamily="18" charset="0"/>
              </a:rPr>
              <a:t> ?</a:t>
            </a:r>
          </a:p>
        </p:txBody>
      </p:sp>
      <p:sp>
        <p:nvSpPr>
          <p:cNvPr id="34" name="TextBox 33">
            <a:extLst>
              <a:ext uri="{FF2B5EF4-FFF2-40B4-BE49-F238E27FC236}">
                <a16:creationId xmlns:a16="http://schemas.microsoft.com/office/drawing/2014/main" id="{B8C1E836-4924-4C70-82DE-A777ED298D60}"/>
              </a:ext>
            </a:extLst>
          </p:cNvPr>
          <p:cNvSpPr txBox="1"/>
          <p:nvPr/>
        </p:nvSpPr>
        <p:spPr>
          <a:xfrm>
            <a:off x="3470633" y="19299"/>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cs typeface="Times New Roman" panose="02020603050405020304" pitchFamily="18" charset="0"/>
              </a:rPr>
              <a:t>TRÒ CHƠI CƯỚP CỜ</a:t>
            </a:r>
            <a:endParaRPr lang="en-US" sz="3200" b="1" dirty="0">
              <a:solidFill>
                <a:srgbClr val="002060"/>
              </a:solidFill>
              <a:latin typeface="Times New Roman" panose="02020603050405020304" pitchFamily="18" charset="0"/>
              <a:cs typeface="Times New Roman" panose="02020603050405020304" pitchFamily="18" charset="0"/>
            </a:endParaRPr>
          </a:p>
          <a:p>
            <a:r>
              <a:rPr lang="en-US" b="1" i="1" dirty="0">
                <a:solidFill>
                  <a:srgbClr val="002060"/>
                </a:solidFill>
                <a:latin typeface="#9Slide05 Claudia" pitchFamily="2" charset="0"/>
                <a:cs typeface="Times New Roman" panose="02020603050405020304" pitchFamily="18" charset="0"/>
              </a:rPr>
              <a:t>                                          </a:t>
            </a:r>
            <a:r>
              <a:rPr lang="en-US" dirty="0" smtClean="0"/>
              <a:t>(</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sp>
        <p:nvSpPr>
          <p:cNvPr id="35" name="TextBox 34">
            <a:extLst>
              <a:ext uri="{FF2B5EF4-FFF2-40B4-BE49-F238E27FC236}">
                <a16:creationId xmlns:a16="http://schemas.microsoft.com/office/drawing/2014/main" id="{30DDF232-8D4D-4633-A589-4666FCE12D69}"/>
              </a:ext>
            </a:extLst>
          </p:cNvPr>
          <p:cNvSpPr txBox="1"/>
          <p:nvPr/>
        </p:nvSpPr>
        <p:spPr>
          <a:xfrm>
            <a:off x="419561" y="2581780"/>
            <a:ext cx="4987652" cy="400110"/>
          </a:xfrm>
          <a:prstGeom prst="rect">
            <a:avLst/>
          </a:prstGeom>
          <a:noFill/>
        </p:spPr>
        <p:txBody>
          <a:bodyPr wrap="square" rtlCol="0">
            <a:spAutoFit/>
          </a:bodyPr>
          <a:lstStyle/>
          <a:p>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a:t>
            </a:r>
            <a:r>
              <a:rPr lang="vi-VN" sz="2000" b="1" dirty="0">
                <a:latin typeface="Times New Roman" panose="02020603050405020304" pitchFamily="18" charset="0"/>
                <a:cs typeface="Times New Roman" panose="02020603050405020304" pitchFamily="18" charset="0"/>
              </a:rPr>
              <a:t>Cách triển khai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bản</a:t>
            </a:r>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thông tin</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DC45360C-615B-4CFF-B328-EDD46677B9CC}"/>
              </a:ext>
            </a:extLst>
          </p:cNvPr>
          <p:cNvSpPr txBox="1"/>
          <p:nvPr/>
        </p:nvSpPr>
        <p:spPr>
          <a:xfrm>
            <a:off x="504470" y="925800"/>
            <a:ext cx="5060755"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I. </a:t>
            </a:r>
            <a:r>
              <a:rPr lang="vi-VN" sz="2000" b="1" dirty="0">
                <a:solidFill>
                  <a:srgbClr val="002060"/>
                </a:solidFill>
                <a:latin typeface="Times New Roman" panose="02020603050405020304" pitchFamily="18" charset="0"/>
                <a:cs typeface="Times New Roman" panose="02020603050405020304" pitchFamily="18" charset="0"/>
              </a:rPr>
              <a:t>TRẢI NGHIỆM CÙNG VĂN BẢN</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8DB76156-45AB-4C8A-A676-8663CA39C7FE}"/>
              </a:ext>
            </a:extLst>
          </p:cNvPr>
          <p:cNvSpPr txBox="1"/>
          <p:nvPr/>
        </p:nvSpPr>
        <p:spPr>
          <a:xfrm>
            <a:off x="454883" y="1320929"/>
            <a:ext cx="4832734" cy="400110"/>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II. </a:t>
            </a:r>
            <a:r>
              <a:rPr lang="vi-VN" sz="2000" b="1" dirty="0">
                <a:solidFill>
                  <a:srgbClr val="002060"/>
                </a:solidFill>
                <a:latin typeface="Times New Roman" panose="02020603050405020304" pitchFamily="18" charset="0"/>
                <a:cs typeface="Times New Roman" panose="02020603050405020304" pitchFamily="18" charset="0"/>
              </a:rPr>
              <a:t>SUY NGẪM VÀ PHẢN HỒI</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9FBC87FF-732A-48D8-A912-A5C9838DF6DF}"/>
              </a:ext>
            </a:extLst>
          </p:cNvPr>
          <p:cNvSpPr txBox="1"/>
          <p:nvPr/>
        </p:nvSpPr>
        <p:spPr>
          <a:xfrm>
            <a:off x="465071" y="1762225"/>
            <a:ext cx="4987652"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Trò chơi cướp cờ</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va</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71" y="3412776"/>
            <a:ext cx="4783146" cy="3197355"/>
          </a:xfrm>
          <a:prstGeom prst="rect">
            <a:avLst/>
          </a:prstGeom>
        </p:spPr>
      </p:pic>
      <p:sp>
        <p:nvSpPr>
          <p:cNvPr id="40" name="TextBox 39">
            <a:extLst>
              <a:ext uri="{FF2B5EF4-FFF2-40B4-BE49-F238E27FC236}">
                <a16:creationId xmlns:a16="http://schemas.microsoft.com/office/drawing/2014/main" id="{8DB76156-45AB-4C8A-A676-8663CA39C7FE}"/>
              </a:ext>
            </a:extLst>
          </p:cNvPr>
          <p:cNvSpPr txBox="1"/>
          <p:nvPr/>
        </p:nvSpPr>
        <p:spPr>
          <a:xfrm>
            <a:off x="454883" y="3093559"/>
            <a:ext cx="4832734" cy="400110"/>
          </a:xfrm>
          <a:prstGeom prst="rect">
            <a:avLst/>
          </a:prstGeom>
          <a:noFill/>
        </p:spPr>
        <p:txBody>
          <a:bodyPr wrap="square" rtlCol="0">
            <a:spAutoFit/>
          </a:bodyPr>
          <a:lstStyle/>
          <a:p>
            <a:r>
              <a:rPr lang="en-US" sz="2000" b="1" dirty="0" smtClean="0">
                <a:solidFill>
                  <a:srgbClr val="002060"/>
                </a:solidFill>
                <a:latin typeface="Times New Roman" panose="02020603050405020304" pitchFamily="18" charset="0"/>
                <a:cs typeface="Times New Roman" panose="02020603050405020304" pitchFamily="18" charset="0"/>
              </a:rPr>
              <a:t>III. LUYỆN TẬP.</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41" name="Rectangle: Rounded Corners 5">
            <a:extLst>
              <a:ext uri="{FF2B5EF4-FFF2-40B4-BE49-F238E27FC236}">
                <a16:creationId xmlns:a16="http://schemas.microsoft.com/office/drawing/2014/main" id="{A2F6DF2A-D3EE-493C-8329-42DD512179B2}"/>
              </a:ext>
            </a:extLst>
          </p:cNvPr>
          <p:cNvSpPr/>
          <p:nvPr/>
        </p:nvSpPr>
        <p:spPr>
          <a:xfrm>
            <a:off x="6535376" y="1966588"/>
            <a:ext cx="5110342" cy="4447463"/>
          </a:xfrm>
          <a:prstGeom prst="roundRect">
            <a:avLst/>
          </a:prstGeom>
          <a:blipFill>
            <a:blip r:embed="rId3"/>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3E04393-CE9D-402A-AE51-0F28B3ECC641}"/>
              </a:ext>
            </a:extLst>
          </p:cNvPr>
          <p:cNvSpPr txBox="1"/>
          <p:nvPr/>
        </p:nvSpPr>
        <p:spPr>
          <a:xfrm>
            <a:off x="6811279" y="2435621"/>
            <a:ext cx="4741334" cy="3847207"/>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tiện</a:t>
            </a:r>
            <a:r>
              <a:rPr lang="en-US" sz="2000" dirty="0">
                <a:latin typeface="Times New Roman" panose="02020603050405020304" pitchFamily="18" charset="0"/>
                <a:cs typeface="Times New Roman" panose="02020603050405020304" pitchFamily="18" charset="0"/>
              </a:rPr>
              <a:t> phi </a:t>
            </a:r>
            <a:r>
              <a:rPr lang="en-US" sz="2000" dirty="0" err="1">
                <a:latin typeface="Times New Roman" panose="02020603050405020304" pitchFamily="18" charset="0"/>
                <a:cs typeface="Times New Roman" panose="02020603050405020304" pitchFamily="18" charset="0"/>
              </a:rPr>
              <a:t>ngôn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chưa</a:t>
            </a:r>
            <a:r>
              <a:rPr lang="en-US" sz="2000"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minh </a:t>
            </a:r>
            <a:r>
              <a:rPr lang="en-US" sz="2000" dirty="0" err="1">
                <a:latin typeface="Times New Roman" panose="02020603050405020304" pitchFamily="18" charset="0"/>
                <a:cs typeface="Times New Roman" panose="02020603050405020304" pitchFamily="18" charset="0"/>
              </a:rPr>
              <a:t>họa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a:t>
            </a:r>
          </a:p>
          <a:p>
            <a:pPr marL="342900" indent="-342900">
              <a:buFontTx/>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9814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circle(in)">
                                      <p:cBhvr>
                                        <p:cTn id="17" dur="2000"/>
                                        <p:tgtEl>
                                          <p:spTgt spid="4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barn(inVertical)">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0" grpId="0"/>
      <p:bldP spid="41" grpId="0" animBg="1"/>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91" y="225287"/>
            <a:ext cx="11582400" cy="6374296"/>
          </a:xfrm>
          <a:prstGeom prst="rect">
            <a:avLst/>
          </a:prstGeom>
        </p:spPr>
      </p:pic>
      <p:grpSp>
        <p:nvGrpSpPr>
          <p:cNvPr id="5" name="组合 17"/>
          <p:cNvGrpSpPr/>
          <p:nvPr/>
        </p:nvGrpSpPr>
        <p:grpSpPr>
          <a:xfrm>
            <a:off x="-361355" y="225287"/>
            <a:ext cx="12804540" cy="7980381"/>
            <a:chOff x="-361355" y="690699"/>
            <a:chExt cx="12804540" cy="7514969"/>
          </a:xfrm>
        </p:grpSpPr>
        <p:pic>
          <p:nvPicPr>
            <p:cNvPr id="6" name="图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61355" y="690699"/>
              <a:ext cx="5312749" cy="7514969"/>
            </a:xfrm>
            <a:prstGeom prst="rect">
              <a:avLst/>
            </a:prstGeom>
          </p:spPr>
        </p:pic>
        <p:pic>
          <p:nvPicPr>
            <p:cNvPr id="7" name="图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594884" y="694078"/>
              <a:ext cx="4848301" cy="6858000"/>
            </a:xfrm>
            <a:prstGeom prst="rect">
              <a:avLst/>
            </a:prstGeom>
          </p:spPr>
        </p:pic>
      </p:grpSp>
      <p:pic>
        <p:nvPicPr>
          <p:cNvPr id="8"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9697" y="320972"/>
            <a:ext cx="5406885" cy="4966646"/>
          </a:xfrm>
          <a:prstGeom prst="rect">
            <a:avLst/>
          </a:prstGeom>
        </p:spPr>
      </p:pic>
      <p:sp>
        <p:nvSpPr>
          <p:cNvPr id="10" name="矩形 12"/>
          <p:cNvSpPr/>
          <p:nvPr/>
        </p:nvSpPr>
        <p:spPr>
          <a:xfrm>
            <a:off x="3923276" y="2696818"/>
            <a:ext cx="4239429" cy="909864"/>
          </a:xfrm>
          <a:prstGeom prst="rect">
            <a:avLst/>
          </a:prstGeom>
        </p:spPr>
        <p:txBody>
          <a:bodyPr wrap="none">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endParaRPr kumimoji="0" lang="en-US" altLang="zh-CN"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inpin heiti" charset="-122"/>
              <a:cs typeface="Times New Roman" panose="02020603050405020304" pitchFamily="18" charset="0"/>
            </a:endParaRPr>
          </a:p>
          <a:p>
            <a:pPr marL="0" marR="0" lvl="0" indent="0" algn="ctr" defTabSz="914400" rtl="0" eaLnBrk="1" fontAlgn="auto" latinLnBrk="0" hangingPunct="1">
              <a:lnSpc>
                <a:spcPts val="3000"/>
              </a:lnSpc>
              <a:spcBef>
                <a:spcPts val="0"/>
              </a:spcBef>
              <a:spcAft>
                <a:spcPts val="0"/>
              </a:spcAft>
              <a:buClrTx/>
              <a:buSzTx/>
              <a:buFontTx/>
              <a:buNone/>
              <a:tabLst/>
              <a:defRPr/>
            </a:pPr>
            <a:r>
              <a:rPr lang="en-US" altLang="zh-CN" sz="4800" b="1" dirty="0" smtClean="0">
                <a:solidFill>
                  <a:srgbClr val="FF0000"/>
                </a:solidFill>
                <a:latin typeface="Times New Roman" panose="02020603050405020304" pitchFamily="18" charset="0"/>
                <a:ea typeface="inpin heiti" charset="-122"/>
                <a:cs typeface="Times New Roman" panose="02020603050405020304" pitchFamily="18" charset="0"/>
              </a:rPr>
              <a:t>IV.</a:t>
            </a:r>
            <a:r>
              <a:rPr kumimoji="0" lang="en-US" altLang="zh-CN"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inpin heiti" charset="-122"/>
                <a:cs typeface="Times New Roman" panose="02020603050405020304" pitchFamily="18" charset="0"/>
              </a:rPr>
              <a:t>VẬN</a:t>
            </a:r>
            <a:r>
              <a:rPr kumimoji="0" lang="en-US" altLang="zh-CN" sz="4800" b="1" i="0" u="none" strike="noStrike" kern="1200" cap="none" spc="0" normalizeH="0" noProof="0" dirty="0" smtClean="0">
                <a:ln>
                  <a:noFill/>
                </a:ln>
                <a:solidFill>
                  <a:srgbClr val="FF0000"/>
                </a:solidFill>
                <a:effectLst/>
                <a:uLnTx/>
                <a:uFillTx/>
                <a:latin typeface="Times New Roman" panose="02020603050405020304" pitchFamily="18" charset="0"/>
                <a:ea typeface="inpin heiti" charset="-122"/>
                <a:cs typeface="Times New Roman" panose="02020603050405020304" pitchFamily="18" charset="0"/>
              </a:rPr>
              <a:t> DỤNG</a:t>
            </a:r>
            <a:endParaRPr kumimoji="0" lang="en-US" altLang="zh-CN" sz="4800" b="1" i="0" u="none" strike="noStrike" kern="1200" cap="none" spc="0" normalizeH="0" baseline="0" noProof="1">
              <a:ln>
                <a:noFill/>
              </a:ln>
              <a:solidFill>
                <a:srgbClr val="FF0000"/>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spTree>
    <p:extLst>
      <p:ext uri="{BB962C8B-B14F-4D97-AF65-F5344CB8AC3E}">
        <p14:creationId xmlns:p14="http://schemas.microsoft.com/office/powerpoint/2010/main" val="332178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43443" y="489768"/>
            <a:ext cx="1393391" cy="706783"/>
          </a:xfrm>
          <a:prstGeom prst="rect">
            <a:avLst/>
          </a:prstGeom>
        </p:spPr>
      </p:pic>
      <p:sp>
        <p:nvSpPr>
          <p:cNvPr id="5" name="Title 1">
            <a:extLst>
              <a:ext uri="{FF2B5EF4-FFF2-40B4-BE49-F238E27FC236}">
                <a16:creationId xmlns:a16="http://schemas.microsoft.com/office/drawing/2014/main" id="{F31CF4D6-F9CB-3F4D-899C-3CC56AFC72D0}"/>
              </a:ext>
            </a:extLst>
          </p:cNvPr>
          <p:cNvSpPr txBox="1">
            <a:spLocks/>
          </p:cNvSpPr>
          <p:nvPr/>
        </p:nvSpPr>
        <p:spPr>
          <a:xfrm>
            <a:off x="310044" y="326887"/>
            <a:ext cx="2685332" cy="65142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j-ea"/>
                <a:cs typeface="Times New Roman" panose="02020603050405020304" pitchFamily="18" charset="0"/>
              </a:rPr>
              <a:t>IV. VẬN</a:t>
            </a:r>
            <a:r>
              <a:rPr kumimoji="0" lang="en-US" sz="2400" b="1" i="0" u="none" strike="noStrike" kern="1200" cap="none" spc="0" normalizeH="0" noProof="0" dirty="0" smtClean="0">
                <a:ln>
                  <a:noFill/>
                </a:ln>
                <a:solidFill>
                  <a:srgbClr val="0070C0"/>
                </a:solidFill>
                <a:effectLst/>
                <a:uLnTx/>
                <a:uFillTx/>
                <a:latin typeface="Times New Roman" panose="02020603050405020304" pitchFamily="18" charset="0"/>
                <a:ea typeface="+mj-ea"/>
                <a:cs typeface="Times New Roman" panose="02020603050405020304" pitchFamily="18" charset="0"/>
              </a:rPr>
              <a:t> DỤNG</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endParaRPr>
          </a:p>
        </p:txBody>
      </p:sp>
      <p:sp>
        <p:nvSpPr>
          <p:cNvPr id="6" name="Rectangle 5"/>
          <p:cNvSpPr/>
          <p:nvPr/>
        </p:nvSpPr>
        <p:spPr>
          <a:xfrm>
            <a:off x="388468" y="1086472"/>
            <a:ext cx="5213816" cy="1015663"/>
          </a:xfrm>
          <a:prstGeom prst="rect">
            <a:avLst/>
          </a:prstGeom>
        </p:spPr>
        <p:txBody>
          <a:bodyPr wrap="square">
            <a:spAutoFit/>
          </a:bodyPr>
          <a:lstStyle/>
          <a:p>
            <a:r>
              <a:rPr lang="vi-VN" sz="2000" dirty="0">
                <a:latin typeface="Times New Roman" panose="02020603050405020304" pitchFamily="18" charset="0"/>
                <a:cs typeface="Times New Roman" panose="02020603050405020304" pitchFamily="18" charset="0"/>
              </a:rPr>
              <a:t>Viết một đoạn văn (khoảng 100 chữ) nêu một vài ưu điểm cửa trò chơi dân gian (cướp cờ) so với trò chơi có sử dụng các thiết bị công nghệ.</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097" y="2609470"/>
            <a:ext cx="2563381" cy="273115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5796" y="2815298"/>
            <a:ext cx="2430118" cy="2525328"/>
          </a:xfrm>
          <a:prstGeom prst="rect">
            <a:avLst/>
          </a:prstGeom>
        </p:spPr>
      </p:pic>
      <p:pic>
        <p:nvPicPr>
          <p:cNvPr id="9" name="Picture 8"/>
          <p:cNvPicPr>
            <a:picLocks noChangeAspect="1"/>
          </p:cNvPicPr>
          <p:nvPr/>
        </p:nvPicPr>
        <p:blipFill>
          <a:blip r:embed="rId5"/>
          <a:stretch>
            <a:fillRect/>
          </a:stretch>
        </p:blipFill>
        <p:spPr>
          <a:xfrm>
            <a:off x="1431620" y="5751289"/>
            <a:ext cx="2672581" cy="1015663"/>
          </a:xfrm>
          <a:prstGeom prst="rect">
            <a:avLst/>
          </a:prstGeom>
        </p:spPr>
      </p:pic>
      <p:sp>
        <p:nvSpPr>
          <p:cNvPr id="10" name="Rectangle 9"/>
          <p:cNvSpPr/>
          <p:nvPr/>
        </p:nvSpPr>
        <p:spPr>
          <a:xfrm>
            <a:off x="6569490" y="1388972"/>
            <a:ext cx="5092424" cy="4093428"/>
          </a:xfrm>
          <a:prstGeom prst="rect">
            <a:avLst/>
          </a:prstGeom>
        </p:spPr>
        <p:txBody>
          <a:bodyPr wrap="square">
            <a:spAutoFit/>
          </a:bodyPr>
          <a:lstStyle/>
          <a:p>
            <a:pPr algn="just"/>
            <a:r>
              <a:rPr lang="vi-VN" sz="2000" dirty="0" smtClean="0">
                <a:latin typeface="Times New Roman" panose="02020603050405020304" pitchFamily="18" charset="0"/>
                <a:cs typeface="Times New Roman" panose="02020603050405020304" pitchFamily="18" charset="0"/>
              </a:rPr>
              <a:t>Hiện nay, cùng với sự phát triển của công nghệ thông tin, trẻ em được tiếp cận với các sản phẩm công nghệ như : Ipad, Smartphone, tivi, máy tính,..từ rất sớm. Chính vì vậy, rất nhiều đứa trẻ ít khi biết đến các trò chơi dân gian đầy thú vị. Và hơn cả, chúng ít khi biết rằng từ lâu, những trò chơi dân gian Việt Nam đã trở thành một món ăn tinh thần quen thuộc không thể thiếu trong cuộc sống con người từ xa xưa đến hiện đại. Sở dĩ những trò chơi dân gian lại lưu giữ được đến ngày nay vì nó có rất nhiều  ưu điểm. </a:t>
            </a:r>
            <a:endParaRPr lang="en-US" sz="2000" dirty="0" smtClean="0">
              <a:latin typeface="Times New Roman" panose="02020603050405020304" pitchFamily="18" charset="0"/>
              <a:cs typeface="Times New Roman" panose="02020603050405020304" pitchFamily="18" charset="0"/>
            </a:endParaRPr>
          </a:p>
          <a:p>
            <a:pPr algn="just"/>
            <a:endParaRPr lang="vi-VN" sz="2000" dirty="0">
              <a:latin typeface="Times New Roman" panose="02020603050405020304" pitchFamily="18" charset="0"/>
              <a:cs typeface="Times New Roman" panose="02020603050405020304" pitchFamily="18" charset="0"/>
            </a:endParaRPr>
          </a:p>
        </p:txBody>
      </p:sp>
      <p:pic>
        <p:nvPicPr>
          <p:cNvPr id="11"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8154" y="5143061"/>
            <a:ext cx="1363760" cy="1216456"/>
          </a:xfrm>
          <a:prstGeom prst="rect">
            <a:avLst/>
          </a:prstGeom>
        </p:spPr>
      </p:pic>
    </p:spTree>
    <p:extLst>
      <p:ext uri="{BB962C8B-B14F-4D97-AF65-F5344CB8AC3E}">
        <p14:creationId xmlns:p14="http://schemas.microsoft.com/office/powerpoint/2010/main" val="307048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 presetClass="entr" presetSubtype="2" decel="100000"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164231" y="83291"/>
            <a:ext cx="6049068" cy="824277"/>
          </a:xfrm>
          <a:prstGeom prst="rect">
            <a:avLst/>
          </a:prstGeom>
        </p:spPr>
      </p:pic>
      <p:sp>
        <p:nvSpPr>
          <p:cNvPr id="12" name="TextBox 11">
            <a:extLst>
              <a:ext uri="{FF2B5EF4-FFF2-40B4-BE49-F238E27FC236}">
                <a16:creationId xmlns:a16="http://schemas.microsoft.com/office/drawing/2014/main" id="{B8C1E836-4924-4C70-82DE-A777ED298D60}"/>
              </a:ext>
            </a:extLst>
          </p:cNvPr>
          <p:cNvSpPr txBox="1"/>
          <p:nvPr/>
        </p:nvSpPr>
        <p:spPr>
          <a:xfrm>
            <a:off x="3470633" y="19299"/>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cs typeface="Times New Roman" panose="02020603050405020304" pitchFamily="18" charset="0"/>
              </a:rPr>
              <a:t>TRÒ CHƠI CƯỚP CỜ</a:t>
            </a:r>
            <a:endParaRPr lang="en-US" sz="3200" b="1" dirty="0">
              <a:solidFill>
                <a:srgbClr val="002060"/>
              </a:solidFill>
              <a:latin typeface="Times New Roman" panose="02020603050405020304" pitchFamily="18" charset="0"/>
              <a:cs typeface="Times New Roman" panose="02020603050405020304" pitchFamily="18" charset="0"/>
            </a:endParaRPr>
          </a:p>
          <a:p>
            <a:r>
              <a:rPr lang="en-US" b="1" i="1" dirty="0">
                <a:solidFill>
                  <a:srgbClr val="002060"/>
                </a:solidFill>
                <a:latin typeface="#9Slide05 Claudia" pitchFamily="2" charset="0"/>
                <a:cs typeface="Times New Roman" panose="02020603050405020304" pitchFamily="18" charset="0"/>
              </a:rPr>
              <a:t>                                          </a:t>
            </a:r>
            <a:r>
              <a:rPr lang="en-US" dirty="0" smtClean="0"/>
              <a:t>(</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pic>
        <p:nvPicPr>
          <p:cNvPr id="3" name="Picture 2"/>
          <p:cNvPicPr>
            <a:picLocks noChangeAspect="1"/>
          </p:cNvPicPr>
          <p:nvPr/>
        </p:nvPicPr>
        <p:blipFill>
          <a:blip r:embed="rId3"/>
          <a:stretch>
            <a:fillRect/>
          </a:stretch>
        </p:blipFill>
        <p:spPr>
          <a:xfrm>
            <a:off x="488418" y="377093"/>
            <a:ext cx="1234366" cy="971698"/>
          </a:xfrm>
          <a:prstGeom prst="rect">
            <a:avLst/>
          </a:prstGeom>
        </p:spPr>
      </p:pic>
      <p:sp>
        <p:nvSpPr>
          <p:cNvPr id="4" name="Rectangle 3"/>
          <p:cNvSpPr/>
          <p:nvPr/>
        </p:nvSpPr>
        <p:spPr>
          <a:xfrm>
            <a:off x="6462552" y="1429855"/>
            <a:ext cx="5367131" cy="4093428"/>
          </a:xfrm>
          <a:prstGeom prst="rect">
            <a:avLst/>
          </a:prstGeom>
        </p:spPr>
        <p:txBody>
          <a:bodyPr wrap="square">
            <a:spAutoFit/>
          </a:bodyPr>
          <a:lstStyle/>
          <a:p>
            <a:pPr algn="just"/>
            <a:r>
              <a:rPr lang="vi-VN" sz="2000" dirty="0">
                <a:latin typeface="Times New Roman" panose="02020603050405020304" pitchFamily="18" charset="0"/>
                <a:cs typeface="Times New Roman" panose="02020603050405020304" pitchFamily="18" charset="0"/>
              </a:rPr>
              <a:t>Ngoài việc tạo ra một sân chơi lành mạnh và bổ ích thì những trò chơi dân gian còn giúp chúng ta rèn luyện những kỹ năng sống vô cùng thiết thực (điển hình như sự khéo léo, nhanh tay, lẹ mắt, giữ thăng bằng…). Đồng thời, nó giúp các người chơi phát huy sự linh hoạt, nhanh nhạy và cách xử lý vấn đề thông minh hơn. Thêm vào đó, các trò chơi dân gian cũng phù hợp với nhiều đối tượng lứa tuổi từ trẻ con, trai gái đến những người trung niên hoặc người lớn tuổi. Và cũng chính vì những ưu điểm đó mà trò chơi dân gian đã tạo nên một nét đẹp trong nền văn hóa của truyền thống Việt Nam, khác biệt hoàn toàn so với các trò chơi công nghệ.</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844" y="1429855"/>
            <a:ext cx="2563381" cy="31102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5796" y="2650435"/>
            <a:ext cx="2430118" cy="3008243"/>
          </a:xfrm>
          <a:prstGeom prst="rect">
            <a:avLst/>
          </a:prstGeom>
        </p:spPr>
      </p:pic>
      <p:pic>
        <p:nvPicPr>
          <p:cNvPr id="5" name="Picture 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0921" y="5523283"/>
            <a:ext cx="1759226" cy="1040296"/>
          </a:xfrm>
          <a:prstGeom prst="rect">
            <a:avLst/>
          </a:prstGeom>
        </p:spPr>
      </p:pic>
    </p:spTree>
    <p:extLst>
      <p:ext uri="{BB962C8B-B14F-4D97-AF65-F5344CB8AC3E}">
        <p14:creationId xmlns:p14="http://schemas.microsoft.com/office/powerpoint/2010/main" val="2588827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03F87B-2761-43FB-8E15-A6DAD14F5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42244"/>
          </a:xfrm>
          <a:prstGeom prst="rect">
            <a:avLst/>
          </a:prstGeom>
        </p:spPr>
      </p:pic>
      <p:pic>
        <p:nvPicPr>
          <p:cNvPr id="7" name="Picture 6">
            <a:extLst>
              <a:ext uri="{FF2B5EF4-FFF2-40B4-BE49-F238E27FC236}">
                <a16:creationId xmlns:a16="http://schemas.microsoft.com/office/drawing/2014/main" id="{07D20C8B-CCA9-41E5-8962-72367F0B483E}"/>
              </a:ext>
            </a:extLst>
          </p:cNvPr>
          <p:cNvPicPr>
            <a:picLocks noChangeAspect="1"/>
          </p:cNvPicPr>
          <p:nvPr/>
        </p:nvPicPr>
        <p:blipFill rotWithShape="1">
          <a:blip r:embed="rId3">
            <a:extLst>
              <a:ext uri="{28A0092B-C50C-407E-A947-70E740481C1C}">
                <a14:useLocalDpi xmlns:a14="http://schemas.microsoft.com/office/drawing/2010/main" val="0"/>
              </a:ext>
            </a:extLst>
          </a:blip>
          <a:srcRect t="8093" b="5215"/>
          <a:stretch/>
        </p:blipFill>
        <p:spPr>
          <a:xfrm>
            <a:off x="2813538" y="1325276"/>
            <a:ext cx="6564922" cy="3794125"/>
          </a:xfrm>
          <a:prstGeom prst="ellipse">
            <a:avLst/>
          </a:prstGeom>
          <a:ln>
            <a:noFill/>
          </a:ln>
          <a:effectLst>
            <a:softEdge rad="112500"/>
          </a:effectLst>
        </p:spPr>
      </p:pic>
    </p:spTree>
    <p:extLst>
      <p:ext uri="{BB962C8B-B14F-4D97-AF65-F5344CB8AC3E}">
        <p14:creationId xmlns:p14="http://schemas.microsoft.com/office/powerpoint/2010/main" val="27116960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val 2" descr="Picture3"/>
          <p:cNvSpPr>
            <a:spLocks noChangeArrowheads="1"/>
          </p:cNvSpPr>
          <p:nvPr/>
        </p:nvSpPr>
        <p:spPr bwMode="auto">
          <a:xfrm>
            <a:off x="533400" y="3810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1</a:t>
            </a:r>
          </a:p>
        </p:txBody>
      </p:sp>
      <p:sp>
        <p:nvSpPr>
          <p:cNvPr id="3075" name="Oval 3" descr="Picture3"/>
          <p:cNvSpPr>
            <a:spLocks noChangeArrowheads="1"/>
          </p:cNvSpPr>
          <p:nvPr/>
        </p:nvSpPr>
        <p:spPr bwMode="auto">
          <a:xfrm>
            <a:off x="533400" y="9906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2</a:t>
            </a:r>
          </a:p>
        </p:txBody>
      </p:sp>
      <p:sp>
        <p:nvSpPr>
          <p:cNvPr id="3076" name="Oval 4" descr="Picture3"/>
          <p:cNvSpPr>
            <a:spLocks noChangeArrowheads="1"/>
          </p:cNvSpPr>
          <p:nvPr/>
        </p:nvSpPr>
        <p:spPr bwMode="auto">
          <a:xfrm>
            <a:off x="533400" y="16002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3</a:t>
            </a:r>
          </a:p>
        </p:txBody>
      </p:sp>
      <p:sp>
        <p:nvSpPr>
          <p:cNvPr id="3077" name="Oval 5" descr="Picture3"/>
          <p:cNvSpPr>
            <a:spLocks noChangeArrowheads="1"/>
          </p:cNvSpPr>
          <p:nvPr/>
        </p:nvSpPr>
        <p:spPr bwMode="auto">
          <a:xfrm>
            <a:off x="533400" y="22098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4</a:t>
            </a:r>
          </a:p>
        </p:txBody>
      </p:sp>
      <p:sp>
        <p:nvSpPr>
          <p:cNvPr id="3078" name="Oval 6" descr="Picture3"/>
          <p:cNvSpPr>
            <a:spLocks noChangeArrowheads="1"/>
          </p:cNvSpPr>
          <p:nvPr/>
        </p:nvSpPr>
        <p:spPr bwMode="auto">
          <a:xfrm>
            <a:off x="533400" y="28194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5</a:t>
            </a:r>
          </a:p>
        </p:txBody>
      </p:sp>
      <p:sp>
        <p:nvSpPr>
          <p:cNvPr id="3079" name="Oval 20" descr="Picture3"/>
          <p:cNvSpPr>
            <a:spLocks noChangeArrowheads="1"/>
          </p:cNvSpPr>
          <p:nvPr/>
        </p:nvSpPr>
        <p:spPr bwMode="auto">
          <a:xfrm>
            <a:off x="533400" y="34290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6</a:t>
            </a:r>
          </a:p>
        </p:txBody>
      </p:sp>
      <p:sp>
        <p:nvSpPr>
          <p:cNvPr id="3080" name="Oval 21" descr="Picture3"/>
          <p:cNvSpPr>
            <a:spLocks noChangeArrowheads="1"/>
          </p:cNvSpPr>
          <p:nvPr/>
        </p:nvSpPr>
        <p:spPr bwMode="auto">
          <a:xfrm>
            <a:off x="533400" y="40386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7</a:t>
            </a:r>
          </a:p>
        </p:txBody>
      </p:sp>
      <p:sp>
        <p:nvSpPr>
          <p:cNvPr id="3081" name="Oval 22" descr="Picture3"/>
          <p:cNvSpPr>
            <a:spLocks noChangeArrowheads="1"/>
          </p:cNvSpPr>
          <p:nvPr/>
        </p:nvSpPr>
        <p:spPr bwMode="auto">
          <a:xfrm>
            <a:off x="533400" y="46482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8</a:t>
            </a:r>
          </a:p>
        </p:txBody>
      </p:sp>
      <p:sp>
        <p:nvSpPr>
          <p:cNvPr id="3082" name="AutoShape 433" descr="Picture5"/>
          <p:cNvSpPr>
            <a:spLocks noChangeArrowheads="1"/>
          </p:cNvSpPr>
          <p:nvPr/>
        </p:nvSpPr>
        <p:spPr bwMode="auto">
          <a:xfrm>
            <a:off x="3657600" y="3190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083" name="AutoShape 434" descr="Picture5"/>
          <p:cNvSpPr>
            <a:spLocks noChangeArrowheads="1"/>
          </p:cNvSpPr>
          <p:nvPr/>
        </p:nvSpPr>
        <p:spPr bwMode="auto">
          <a:xfrm>
            <a:off x="4267200" y="3190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nvGrpSpPr>
          <p:cNvPr id="3084" name="Group 2"/>
          <p:cNvGrpSpPr>
            <a:grpSpLocks/>
          </p:cNvGrpSpPr>
          <p:nvPr/>
        </p:nvGrpSpPr>
        <p:grpSpPr bwMode="auto">
          <a:xfrm>
            <a:off x="1828800" y="914400"/>
            <a:ext cx="3048000" cy="623888"/>
            <a:chOff x="1828800" y="914400"/>
            <a:chExt cx="3048000" cy="623888"/>
          </a:xfrm>
        </p:grpSpPr>
        <p:sp>
          <p:nvSpPr>
            <p:cNvPr id="3261" name="AutoShape 442" descr="Picture5"/>
            <p:cNvSpPr>
              <a:spLocks noChangeArrowheads="1"/>
            </p:cNvSpPr>
            <p:nvPr/>
          </p:nvSpPr>
          <p:spPr bwMode="auto">
            <a:xfrm>
              <a:off x="1828800" y="9144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62" name="AutoShape 443" descr="Picture5"/>
            <p:cNvSpPr>
              <a:spLocks noChangeArrowheads="1"/>
            </p:cNvSpPr>
            <p:nvPr/>
          </p:nvSpPr>
          <p:spPr bwMode="auto">
            <a:xfrm>
              <a:off x="2438400" y="9144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63" name="AutoShape 444" descr="Picture5"/>
            <p:cNvSpPr>
              <a:spLocks noChangeArrowheads="1"/>
            </p:cNvSpPr>
            <p:nvPr/>
          </p:nvSpPr>
          <p:spPr bwMode="auto">
            <a:xfrm>
              <a:off x="3048000" y="9144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64" name="AutoShape 445" descr="Picture5"/>
            <p:cNvSpPr>
              <a:spLocks noChangeArrowheads="1"/>
            </p:cNvSpPr>
            <p:nvPr/>
          </p:nvSpPr>
          <p:spPr bwMode="auto">
            <a:xfrm>
              <a:off x="3657600" y="9286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65" name="AutoShape 446" descr="Picture5"/>
            <p:cNvSpPr>
              <a:spLocks noChangeArrowheads="1"/>
            </p:cNvSpPr>
            <p:nvPr/>
          </p:nvSpPr>
          <p:spPr bwMode="auto">
            <a:xfrm>
              <a:off x="4267200" y="9286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grpSp>
        <p:nvGrpSpPr>
          <p:cNvPr id="3085" name="Group 1"/>
          <p:cNvGrpSpPr>
            <a:grpSpLocks/>
          </p:cNvGrpSpPr>
          <p:nvPr/>
        </p:nvGrpSpPr>
        <p:grpSpPr bwMode="auto">
          <a:xfrm>
            <a:off x="2438400" y="1524000"/>
            <a:ext cx="4876800" cy="636588"/>
            <a:chOff x="2438400" y="1524000"/>
            <a:chExt cx="4876800" cy="636588"/>
          </a:xfrm>
        </p:grpSpPr>
        <p:sp>
          <p:nvSpPr>
            <p:cNvPr id="3253" name="AutoShape 455" descr="Picture5"/>
            <p:cNvSpPr>
              <a:spLocks noChangeArrowheads="1"/>
            </p:cNvSpPr>
            <p:nvPr/>
          </p:nvSpPr>
          <p:spPr bwMode="auto">
            <a:xfrm>
              <a:off x="2438400" y="15240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54" name="AutoShape 456" descr="Picture5"/>
            <p:cNvSpPr>
              <a:spLocks noChangeArrowheads="1"/>
            </p:cNvSpPr>
            <p:nvPr/>
          </p:nvSpPr>
          <p:spPr bwMode="auto">
            <a:xfrm>
              <a:off x="3048000" y="15240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55" name="AutoShape 457" descr="Picture5"/>
            <p:cNvSpPr>
              <a:spLocks noChangeArrowheads="1"/>
            </p:cNvSpPr>
            <p:nvPr/>
          </p:nvSpPr>
          <p:spPr bwMode="auto">
            <a:xfrm>
              <a:off x="3657600" y="15382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56" name="AutoShape 458" descr="Picture5"/>
            <p:cNvSpPr>
              <a:spLocks noChangeArrowheads="1"/>
            </p:cNvSpPr>
            <p:nvPr/>
          </p:nvSpPr>
          <p:spPr bwMode="auto">
            <a:xfrm>
              <a:off x="4267200" y="15382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57" name="AutoShape 461" descr="Picture5"/>
            <p:cNvSpPr>
              <a:spLocks noChangeArrowheads="1"/>
            </p:cNvSpPr>
            <p:nvPr/>
          </p:nvSpPr>
          <p:spPr bwMode="auto">
            <a:xfrm>
              <a:off x="6705600" y="15509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58" name="AutoShape 462" descr="Picture5"/>
            <p:cNvSpPr>
              <a:spLocks noChangeArrowheads="1"/>
            </p:cNvSpPr>
            <p:nvPr/>
          </p:nvSpPr>
          <p:spPr bwMode="auto">
            <a:xfrm>
              <a:off x="6096000" y="15509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59" name="AutoShape 463" descr="Picture5"/>
            <p:cNvSpPr>
              <a:spLocks noChangeArrowheads="1"/>
            </p:cNvSpPr>
            <p:nvPr/>
          </p:nvSpPr>
          <p:spPr bwMode="auto">
            <a:xfrm>
              <a:off x="5486400" y="15382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60" name="AutoShape 464" descr="Picture5"/>
            <p:cNvSpPr>
              <a:spLocks noChangeArrowheads="1"/>
            </p:cNvSpPr>
            <p:nvPr/>
          </p:nvSpPr>
          <p:spPr bwMode="auto">
            <a:xfrm>
              <a:off x="4876800" y="15382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grpSp>
        <p:nvGrpSpPr>
          <p:cNvPr id="3086" name="Group 2"/>
          <p:cNvGrpSpPr>
            <a:grpSpLocks/>
          </p:cNvGrpSpPr>
          <p:nvPr/>
        </p:nvGrpSpPr>
        <p:grpSpPr bwMode="auto">
          <a:xfrm>
            <a:off x="3048000" y="2133600"/>
            <a:ext cx="4876800" cy="636588"/>
            <a:chOff x="3048000" y="2133600"/>
            <a:chExt cx="4876800" cy="636588"/>
          </a:xfrm>
        </p:grpSpPr>
        <p:sp>
          <p:nvSpPr>
            <p:cNvPr id="3245" name="AutoShape 468" descr="Picture5"/>
            <p:cNvSpPr>
              <a:spLocks noChangeArrowheads="1"/>
            </p:cNvSpPr>
            <p:nvPr/>
          </p:nvSpPr>
          <p:spPr bwMode="auto">
            <a:xfrm>
              <a:off x="3048000" y="21336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46" name="AutoShape 469" descr="Picture5"/>
            <p:cNvSpPr>
              <a:spLocks noChangeArrowheads="1"/>
            </p:cNvSpPr>
            <p:nvPr/>
          </p:nvSpPr>
          <p:spPr bwMode="auto">
            <a:xfrm>
              <a:off x="3657600" y="21478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47" name="AutoShape 470" descr="Picture5"/>
            <p:cNvSpPr>
              <a:spLocks noChangeArrowheads="1"/>
            </p:cNvSpPr>
            <p:nvPr/>
          </p:nvSpPr>
          <p:spPr bwMode="auto">
            <a:xfrm>
              <a:off x="4267200" y="21478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48" name="AutoShape 472" descr="Picture5"/>
            <p:cNvSpPr>
              <a:spLocks noChangeArrowheads="1"/>
            </p:cNvSpPr>
            <p:nvPr/>
          </p:nvSpPr>
          <p:spPr bwMode="auto">
            <a:xfrm>
              <a:off x="7315200" y="21605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49" name="AutoShape 473" descr="Picture5"/>
            <p:cNvSpPr>
              <a:spLocks noChangeArrowheads="1"/>
            </p:cNvSpPr>
            <p:nvPr/>
          </p:nvSpPr>
          <p:spPr bwMode="auto">
            <a:xfrm>
              <a:off x="6705600" y="21605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50" name="AutoShape 474" descr="Picture5"/>
            <p:cNvSpPr>
              <a:spLocks noChangeArrowheads="1"/>
            </p:cNvSpPr>
            <p:nvPr/>
          </p:nvSpPr>
          <p:spPr bwMode="auto">
            <a:xfrm>
              <a:off x="6096000" y="21605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51" name="AutoShape 475" descr="Picture5"/>
            <p:cNvSpPr>
              <a:spLocks noChangeArrowheads="1"/>
            </p:cNvSpPr>
            <p:nvPr/>
          </p:nvSpPr>
          <p:spPr bwMode="auto">
            <a:xfrm>
              <a:off x="5486400" y="21478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52" name="AutoShape 476" descr="Picture5"/>
            <p:cNvSpPr>
              <a:spLocks noChangeArrowheads="1"/>
            </p:cNvSpPr>
            <p:nvPr/>
          </p:nvSpPr>
          <p:spPr bwMode="auto">
            <a:xfrm>
              <a:off x="4876800" y="21478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grpSp>
        <p:nvGrpSpPr>
          <p:cNvPr id="3087" name="Group 4"/>
          <p:cNvGrpSpPr>
            <a:grpSpLocks/>
          </p:cNvGrpSpPr>
          <p:nvPr/>
        </p:nvGrpSpPr>
        <p:grpSpPr bwMode="auto">
          <a:xfrm>
            <a:off x="2438400" y="2743200"/>
            <a:ext cx="3657600" cy="623888"/>
            <a:chOff x="2438400" y="2743200"/>
            <a:chExt cx="3657600" cy="623888"/>
          </a:xfrm>
        </p:grpSpPr>
        <p:sp>
          <p:nvSpPr>
            <p:cNvPr id="3239" name="AutoShape 503" descr="Picture5"/>
            <p:cNvSpPr>
              <a:spLocks noChangeArrowheads="1"/>
            </p:cNvSpPr>
            <p:nvPr/>
          </p:nvSpPr>
          <p:spPr bwMode="auto">
            <a:xfrm>
              <a:off x="2438400" y="27432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40" name="AutoShape 504" descr="Picture5"/>
            <p:cNvSpPr>
              <a:spLocks noChangeArrowheads="1"/>
            </p:cNvSpPr>
            <p:nvPr/>
          </p:nvSpPr>
          <p:spPr bwMode="auto">
            <a:xfrm>
              <a:off x="3048000" y="27432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41" name="AutoShape 505" descr="Picture5"/>
            <p:cNvSpPr>
              <a:spLocks noChangeArrowheads="1"/>
            </p:cNvSpPr>
            <p:nvPr/>
          </p:nvSpPr>
          <p:spPr bwMode="auto">
            <a:xfrm>
              <a:off x="3657600" y="27574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42" name="AutoShape 506" descr="Picture5"/>
            <p:cNvSpPr>
              <a:spLocks noChangeArrowheads="1"/>
            </p:cNvSpPr>
            <p:nvPr/>
          </p:nvSpPr>
          <p:spPr bwMode="auto">
            <a:xfrm>
              <a:off x="4267200" y="27574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43" name="AutoShape 511" descr="Picture5"/>
            <p:cNvSpPr>
              <a:spLocks noChangeArrowheads="1"/>
            </p:cNvSpPr>
            <p:nvPr/>
          </p:nvSpPr>
          <p:spPr bwMode="auto">
            <a:xfrm>
              <a:off x="5486400" y="27574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44" name="AutoShape 512" descr="Picture5"/>
            <p:cNvSpPr>
              <a:spLocks noChangeArrowheads="1"/>
            </p:cNvSpPr>
            <p:nvPr/>
          </p:nvSpPr>
          <p:spPr bwMode="auto">
            <a:xfrm>
              <a:off x="4876800" y="27574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grpSp>
        <p:nvGrpSpPr>
          <p:cNvPr id="3088" name="Group 5"/>
          <p:cNvGrpSpPr>
            <a:grpSpLocks/>
          </p:cNvGrpSpPr>
          <p:nvPr/>
        </p:nvGrpSpPr>
        <p:grpSpPr bwMode="auto">
          <a:xfrm>
            <a:off x="1219200" y="3352800"/>
            <a:ext cx="5486400" cy="636588"/>
            <a:chOff x="1219200" y="3352800"/>
            <a:chExt cx="5486400" cy="636588"/>
          </a:xfrm>
        </p:grpSpPr>
        <p:sp>
          <p:nvSpPr>
            <p:cNvPr id="3230" name="AutoShape 514" descr="Picture5"/>
            <p:cNvSpPr>
              <a:spLocks noChangeArrowheads="1"/>
            </p:cNvSpPr>
            <p:nvPr/>
          </p:nvSpPr>
          <p:spPr bwMode="auto">
            <a:xfrm>
              <a:off x="1828800" y="33528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31" name="AutoShape 515" descr="Picture5"/>
            <p:cNvSpPr>
              <a:spLocks noChangeArrowheads="1"/>
            </p:cNvSpPr>
            <p:nvPr/>
          </p:nvSpPr>
          <p:spPr bwMode="auto">
            <a:xfrm>
              <a:off x="2438400" y="33528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32" name="AutoShape 516" descr="Picture5"/>
            <p:cNvSpPr>
              <a:spLocks noChangeArrowheads="1"/>
            </p:cNvSpPr>
            <p:nvPr/>
          </p:nvSpPr>
          <p:spPr bwMode="auto">
            <a:xfrm>
              <a:off x="3048000" y="33528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33" name="AutoShape 517" descr="Picture5"/>
            <p:cNvSpPr>
              <a:spLocks noChangeArrowheads="1"/>
            </p:cNvSpPr>
            <p:nvPr/>
          </p:nvSpPr>
          <p:spPr bwMode="auto">
            <a:xfrm>
              <a:off x="3657600" y="33670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34" name="AutoShape 518" descr="Picture5"/>
            <p:cNvSpPr>
              <a:spLocks noChangeArrowheads="1"/>
            </p:cNvSpPr>
            <p:nvPr/>
          </p:nvSpPr>
          <p:spPr bwMode="auto">
            <a:xfrm>
              <a:off x="4267200" y="33670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35" name="AutoShape 519" descr="Picture5"/>
            <p:cNvSpPr>
              <a:spLocks noChangeArrowheads="1"/>
            </p:cNvSpPr>
            <p:nvPr/>
          </p:nvSpPr>
          <p:spPr bwMode="auto">
            <a:xfrm>
              <a:off x="1219200" y="33528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36" name="AutoShape 522" descr="Picture5"/>
            <p:cNvSpPr>
              <a:spLocks noChangeArrowheads="1"/>
            </p:cNvSpPr>
            <p:nvPr/>
          </p:nvSpPr>
          <p:spPr bwMode="auto">
            <a:xfrm>
              <a:off x="6096000" y="33797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37" name="AutoShape 523" descr="Picture5"/>
            <p:cNvSpPr>
              <a:spLocks noChangeArrowheads="1"/>
            </p:cNvSpPr>
            <p:nvPr/>
          </p:nvSpPr>
          <p:spPr bwMode="auto">
            <a:xfrm>
              <a:off x="5486400" y="33670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38" name="AutoShape 524" descr="Picture5"/>
            <p:cNvSpPr>
              <a:spLocks noChangeArrowheads="1"/>
            </p:cNvSpPr>
            <p:nvPr/>
          </p:nvSpPr>
          <p:spPr bwMode="auto">
            <a:xfrm>
              <a:off x="4876800" y="33670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grpSp>
        <p:nvGrpSpPr>
          <p:cNvPr id="3089" name="Group 6"/>
          <p:cNvGrpSpPr>
            <a:grpSpLocks/>
          </p:cNvGrpSpPr>
          <p:nvPr/>
        </p:nvGrpSpPr>
        <p:grpSpPr bwMode="auto">
          <a:xfrm>
            <a:off x="3657600" y="3976688"/>
            <a:ext cx="1828800" cy="609600"/>
            <a:chOff x="3657600" y="3976688"/>
            <a:chExt cx="1828800" cy="609600"/>
          </a:xfrm>
        </p:grpSpPr>
        <p:sp>
          <p:nvSpPr>
            <p:cNvPr id="3227" name="AutoShape 529" descr="Picture5"/>
            <p:cNvSpPr>
              <a:spLocks noChangeArrowheads="1"/>
            </p:cNvSpPr>
            <p:nvPr/>
          </p:nvSpPr>
          <p:spPr bwMode="auto">
            <a:xfrm>
              <a:off x="3657600" y="39766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28" name="AutoShape 530" descr="Picture5"/>
            <p:cNvSpPr>
              <a:spLocks noChangeArrowheads="1"/>
            </p:cNvSpPr>
            <p:nvPr/>
          </p:nvSpPr>
          <p:spPr bwMode="auto">
            <a:xfrm>
              <a:off x="4267200" y="39766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29" name="AutoShape 536" descr="Picture5"/>
            <p:cNvSpPr>
              <a:spLocks noChangeArrowheads="1"/>
            </p:cNvSpPr>
            <p:nvPr/>
          </p:nvSpPr>
          <p:spPr bwMode="auto">
            <a:xfrm>
              <a:off x="4876800" y="39766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grpSp>
        <p:nvGrpSpPr>
          <p:cNvPr id="3090" name="Group 7"/>
          <p:cNvGrpSpPr>
            <a:grpSpLocks/>
          </p:cNvGrpSpPr>
          <p:nvPr/>
        </p:nvGrpSpPr>
        <p:grpSpPr bwMode="auto">
          <a:xfrm>
            <a:off x="3048000" y="4572000"/>
            <a:ext cx="2438400" cy="623888"/>
            <a:chOff x="3048000" y="4572000"/>
            <a:chExt cx="2438400" cy="623888"/>
          </a:xfrm>
        </p:grpSpPr>
        <p:sp>
          <p:nvSpPr>
            <p:cNvPr id="3223" name="AutoShape 540" descr="Picture5"/>
            <p:cNvSpPr>
              <a:spLocks noChangeArrowheads="1"/>
            </p:cNvSpPr>
            <p:nvPr/>
          </p:nvSpPr>
          <p:spPr bwMode="auto">
            <a:xfrm>
              <a:off x="3048000" y="45720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24" name="AutoShape 541" descr="Picture5"/>
            <p:cNvSpPr>
              <a:spLocks noChangeArrowheads="1"/>
            </p:cNvSpPr>
            <p:nvPr/>
          </p:nvSpPr>
          <p:spPr bwMode="auto">
            <a:xfrm>
              <a:off x="3657600" y="45862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25" name="AutoShape 542" descr="Picture5"/>
            <p:cNvSpPr>
              <a:spLocks noChangeArrowheads="1"/>
            </p:cNvSpPr>
            <p:nvPr/>
          </p:nvSpPr>
          <p:spPr bwMode="auto">
            <a:xfrm>
              <a:off x="4267200" y="45862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26" name="AutoShape 548" descr="Picture5"/>
            <p:cNvSpPr>
              <a:spLocks noChangeArrowheads="1"/>
            </p:cNvSpPr>
            <p:nvPr/>
          </p:nvSpPr>
          <p:spPr bwMode="auto">
            <a:xfrm>
              <a:off x="4876800" y="45862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sp>
        <p:nvSpPr>
          <p:cNvPr id="3125" name="Oval 21" descr="Picture3"/>
          <p:cNvSpPr>
            <a:spLocks noChangeArrowheads="1"/>
          </p:cNvSpPr>
          <p:nvPr/>
        </p:nvSpPr>
        <p:spPr bwMode="auto">
          <a:xfrm>
            <a:off x="533400" y="52578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9</a:t>
            </a:r>
          </a:p>
        </p:txBody>
      </p:sp>
      <p:sp>
        <p:nvSpPr>
          <p:cNvPr id="3126" name="Oval 22" descr="Picture3"/>
          <p:cNvSpPr>
            <a:spLocks noChangeArrowheads="1"/>
          </p:cNvSpPr>
          <p:nvPr/>
        </p:nvSpPr>
        <p:spPr bwMode="auto">
          <a:xfrm>
            <a:off x="533400" y="5867400"/>
            <a:ext cx="609600" cy="609600"/>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10</a:t>
            </a:r>
          </a:p>
        </p:txBody>
      </p:sp>
      <p:grpSp>
        <p:nvGrpSpPr>
          <p:cNvPr id="3093" name="Group 8"/>
          <p:cNvGrpSpPr>
            <a:grpSpLocks/>
          </p:cNvGrpSpPr>
          <p:nvPr/>
        </p:nvGrpSpPr>
        <p:grpSpPr bwMode="auto">
          <a:xfrm>
            <a:off x="3048000" y="5181600"/>
            <a:ext cx="3048000" cy="623888"/>
            <a:chOff x="3048000" y="5181600"/>
            <a:chExt cx="3048000" cy="623888"/>
          </a:xfrm>
        </p:grpSpPr>
        <p:sp>
          <p:nvSpPr>
            <p:cNvPr id="3218" name="AutoShape 528" descr="Picture5"/>
            <p:cNvSpPr>
              <a:spLocks noChangeArrowheads="1"/>
            </p:cNvSpPr>
            <p:nvPr/>
          </p:nvSpPr>
          <p:spPr bwMode="auto">
            <a:xfrm>
              <a:off x="3048000" y="51816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19" name="AutoShape 529" descr="Picture5"/>
            <p:cNvSpPr>
              <a:spLocks noChangeArrowheads="1"/>
            </p:cNvSpPr>
            <p:nvPr/>
          </p:nvSpPr>
          <p:spPr bwMode="auto">
            <a:xfrm>
              <a:off x="3657600" y="51958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20" name="AutoShape 530" descr="Picture5"/>
            <p:cNvSpPr>
              <a:spLocks noChangeArrowheads="1"/>
            </p:cNvSpPr>
            <p:nvPr/>
          </p:nvSpPr>
          <p:spPr bwMode="auto">
            <a:xfrm>
              <a:off x="4267200" y="51958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21" name="AutoShape 535" descr="Picture5"/>
            <p:cNvSpPr>
              <a:spLocks noChangeArrowheads="1"/>
            </p:cNvSpPr>
            <p:nvPr/>
          </p:nvSpPr>
          <p:spPr bwMode="auto">
            <a:xfrm>
              <a:off x="5486400" y="51958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22" name="AutoShape 536" descr="Picture5"/>
            <p:cNvSpPr>
              <a:spLocks noChangeArrowheads="1"/>
            </p:cNvSpPr>
            <p:nvPr/>
          </p:nvSpPr>
          <p:spPr bwMode="auto">
            <a:xfrm>
              <a:off x="4876800" y="51958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grpSp>
        <p:nvGrpSpPr>
          <p:cNvPr id="3094" name="Group 9"/>
          <p:cNvGrpSpPr>
            <a:grpSpLocks/>
          </p:cNvGrpSpPr>
          <p:nvPr/>
        </p:nvGrpSpPr>
        <p:grpSpPr bwMode="auto">
          <a:xfrm>
            <a:off x="1828800" y="5791200"/>
            <a:ext cx="4876800" cy="636588"/>
            <a:chOff x="1828800" y="5791200"/>
            <a:chExt cx="4876800" cy="636588"/>
          </a:xfrm>
        </p:grpSpPr>
        <p:sp>
          <p:nvSpPr>
            <p:cNvPr id="3210" name="AutoShape 538" descr="Picture5"/>
            <p:cNvSpPr>
              <a:spLocks noChangeArrowheads="1"/>
            </p:cNvSpPr>
            <p:nvPr/>
          </p:nvSpPr>
          <p:spPr bwMode="auto">
            <a:xfrm>
              <a:off x="1828800" y="57912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11" name="AutoShape 539" descr="Picture5"/>
            <p:cNvSpPr>
              <a:spLocks noChangeArrowheads="1"/>
            </p:cNvSpPr>
            <p:nvPr/>
          </p:nvSpPr>
          <p:spPr bwMode="auto">
            <a:xfrm>
              <a:off x="2438400" y="57912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12" name="AutoShape 540" descr="Picture5"/>
            <p:cNvSpPr>
              <a:spLocks noChangeArrowheads="1"/>
            </p:cNvSpPr>
            <p:nvPr/>
          </p:nvSpPr>
          <p:spPr bwMode="auto">
            <a:xfrm>
              <a:off x="3048000" y="5791200"/>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13" name="AutoShape 541" descr="Picture5"/>
            <p:cNvSpPr>
              <a:spLocks noChangeArrowheads="1"/>
            </p:cNvSpPr>
            <p:nvPr/>
          </p:nvSpPr>
          <p:spPr bwMode="auto">
            <a:xfrm>
              <a:off x="3657600" y="58054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14" name="AutoShape 542" descr="Picture5"/>
            <p:cNvSpPr>
              <a:spLocks noChangeArrowheads="1"/>
            </p:cNvSpPr>
            <p:nvPr/>
          </p:nvSpPr>
          <p:spPr bwMode="auto">
            <a:xfrm>
              <a:off x="4267200" y="58054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15" name="AutoShape 546" descr="Picture5"/>
            <p:cNvSpPr>
              <a:spLocks noChangeArrowheads="1"/>
            </p:cNvSpPr>
            <p:nvPr/>
          </p:nvSpPr>
          <p:spPr bwMode="auto">
            <a:xfrm>
              <a:off x="6096000" y="58181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16" name="AutoShape 547" descr="Picture5"/>
            <p:cNvSpPr>
              <a:spLocks noChangeArrowheads="1"/>
            </p:cNvSpPr>
            <p:nvPr/>
          </p:nvSpPr>
          <p:spPr bwMode="auto">
            <a:xfrm>
              <a:off x="5486400" y="58054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3217" name="AutoShape 548" descr="Picture5"/>
            <p:cNvSpPr>
              <a:spLocks noChangeArrowheads="1"/>
            </p:cNvSpPr>
            <p:nvPr/>
          </p:nvSpPr>
          <p:spPr bwMode="auto">
            <a:xfrm>
              <a:off x="4876800" y="5805488"/>
              <a:ext cx="609600" cy="609600"/>
            </a:xfrm>
            <a:prstGeom prst="roundRect">
              <a:avLst>
                <a:gd name="adj" fmla="val 16667"/>
              </a:avLst>
            </a:prstGeom>
            <a:blipFill dpi="0" rotWithShape="1">
              <a:blip r:embed="rId4"/>
              <a:srcRect/>
              <a:stretch>
                <a:fillRect/>
              </a:stretch>
            </a:bli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pSp>
      <p:sp>
        <p:nvSpPr>
          <p:cNvPr id="3095" name="WordArt 393"/>
          <p:cNvSpPr>
            <a:spLocks noChangeArrowheads="1" noChangeShapeType="1" noTextEdit="1"/>
          </p:cNvSpPr>
          <p:nvPr/>
        </p:nvSpPr>
        <p:spPr bwMode="auto">
          <a:xfrm>
            <a:off x="8991600" y="247650"/>
            <a:ext cx="2895600" cy="523875"/>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Ô CHỮ BÍ MẬT</a:t>
            </a:r>
          </a:p>
        </p:txBody>
      </p:sp>
      <p:sp>
        <p:nvSpPr>
          <p:cNvPr id="148" name="AutoShape 360"/>
          <p:cNvSpPr>
            <a:spLocks noChangeArrowheads="1"/>
          </p:cNvSpPr>
          <p:nvPr/>
        </p:nvSpPr>
        <p:spPr bwMode="auto">
          <a:xfrm>
            <a:off x="9829800" y="838200"/>
            <a:ext cx="1219200" cy="457200"/>
          </a:xfrm>
          <a:prstGeom prst="bevel">
            <a:avLst>
              <a:gd name="adj" fmla="val 12500"/>
            </a:avLst>
          </a:prstGeom>
          <a:gradFill rotWithShape="1">
            <a:gsLst>
              <a:gs pos="0">
                <a:srgbClr val="0000FF"/>
              </a:gs>
              <a:gs pos="50000">
                <a:schemeClr val="bg1"/>
              </a:gs>
              <a:gs pos="100000">
                <a:srgbClr val="0000FF"/>
              </a:gs>
            </a:gsLst>
            <a:lin ang="5400000" scaled="1"/>
          </a:gra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2400" dirty="0" err="1">
                <a:solidFill>
                  <a:srgbClr val="FF0000"/>
                </a:solidFill>
                <a:latin typeface="Times New Roman" panose="02020603050405020304" pitchFamily="18" charset="0"/>
                <a:cs typeface="Arial" panose="020B0604020202020204" pitchFamily="34" charset="0"/>
              </a:rPr>
              <a:t>Từ</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khóa</a:t>
            </a:r>
            <a:endParaRPr lang="en-US" altLang="en-US" sz="2400" dirty="0">
              <a:solidFill>
                <a:srgbClr val="FF0000"/>
              </a:solidFill>
              <a:latin typeface="Times New Roman" panose="02020603050405020304" pitchFamily="18" charset="0"/>
              <a:cs typeface="Arial" panose="020B0604020202020204" pitchFamily="34" charset="0"/>
            </a:endParaRPr>
          </a:p>
        </p:txBody>
      </p:sp>
      <p:grpSp>
        <p:nvGrpSpPr>
          <p:cNvPr id="3142" name="Group 1"/>
          <p:cNvGrpSpPr>
            <a:grpSpLocks/>
          </p:cNvGrpSpPr>
          <p:nvPr/>
        </p:nvGrpSpPr>
        <p:grpSpPr bwMode="auto">
          <a:xfrm>
            <a:off x="8520113" y="1524000"/>
            <a:ext cx="3276600" cy="4903788"/>
            <a:chOff x="8763000" y="1524000"/>
            <a:chExt cx="3276600" cy="4903788"/>
          </a:xfrm>
        </p:grpSpPr>
        <p:sp>
          <p:nvSpPr>
            <p:cNvPr id="3203"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204" name="Text Box 7"/>
            <p:cNvSpPr txBox="1">
              <a:spLocks noChangeArrowheads="1"/>
            </p:cNvSpPr>
            <p:nvPr/>
          </p:nvSpPr>
          <p:spPr bwMode="gray">
            <a:xfrm>
              <a:off x="8763001" y="2369971"/>
              <a:ext cx="32615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Điền từ vào chỗ … “Để có một chậu hoa thuỷ tiên đẹp người ta phải trải qua khâu ngâm nước …gọt quả” (2 chữ cái)</a:t>
              </a:r>
              <a:endParaRPr lang="en-US" altLang="en-US" sz="2400">
                <a:latin typeface="Arial" panose="020B0604020202020204" pitchFamily="34" charset="0"/>
                <a:cs typeface="Arial" panose="020B0604020202020204" pitchFamily="34" charset="0"/>
              </a:endParaRPr>
            </a:p>
          </p:txBody>
        </p:sp>
        <p:grpSp>
          <p:nvGrpSpPr>
            <p:cNvPr id="3205" name="Group 12"/>
            <p:cNvGrpSpPr>
              <a:grpSpLocks/>
            </p:cNvGrpSpPr>
            <p:nvPr/>
          </p:nvGrpSpPr>
          <p:grpSpPr bwMode="auto">
            <a:xfrm>
              <a:off x="10052697" y="1554989"/>
              <a:ext cx="697205" cy="773514"/>
              <a:chOff x="1391" y="3479"/>
              <a:chExt cx="1100" cy="106"/>
            </a:xfrm>
          </p:grpSpPr>
          <p:grpSp>
            <p:nvGrpSpPr>
              <p:cNvPr id="3206" name="Group 8"/>
              <p:cNvGrpSpPr>
                <a:grpSpLocks/>
              </p:cNvGrpSpPr>
              <p:nvPr/>
            </p:nvGrpSpPr>
            <p:grpSpPr bwMode="auto">
              <a:xfrm>
                <a:off x="1391" y="3479"/>
                <a:ext cx="1100" cy="106"/>
                <a:chOff x="1289" y="1112"/>
                <a:chExt cx="2191" cy="212"/>
              </a:xfrm>
            </p:grpSpPr>
            <p:sp>
              <p:nvSpPr>
                <p:cNvPr id="3208"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209"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207" name="Text Box 14"/>
              <p:cNvSpPr txBox="1">
                <a:spLocks noChangeArrowheads="1"/>
              </p:cNvSpPr>
              <p:nvPr/>
            </p:nvSpPr>
            <p:spPr bwMode="gray">
              <a:xfrm>
                <a:off x="1590" y="3500"/>
                <a:ext cx="7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1</a:t>
                </a:r>
              </a:p>
            </p:txBody>
          </p:sp>
        </p:grpSp>
      </p:grpSp>
      <p:grpSp>
        <p:nvGrpSpPr>
          <p:cNvPr id="3143" name="Group 1"/>
          <p:cNvGrpSpPr>
            <a:grpSpLocks/>
          </p:cNvGrpSpPr>
          <p:nvPr/>
        </p:nvGrpSpPr>
        <p:grpSpPr bwMode="auto">
          <a:xfrm>
            <a:off x="3649663" y="319088"/>
            <a:ext cx="1219200" cy="609600"/>
            <a:chOff x="5397500" y="374650"/>
            <a:chExt cx="1219200" cy="609600"/>
          </a:xfrm>
        </p:grpSpPr>
        <p:sp>
          <p:nvSpPr>
            <p:cNvPr id="166" name="AutoShape 433" descr="Picture5"/>
            <p:cNvSpPr>
              <a:spLocks noChangeArrowheads="1"/>
            </p:cNvSpPr>
            <p:nvPr/>
          </p:nvSpPr>
          <p:spPr bwMode="auto">
            <a:xfrm>
              <a:off x="5397500" y="374650"/>
              <a:ext cx="609600" cy="609600"/>
            </a:xfrm>
            <a:prstGeom prst="roundRect">
              <a:avLst>
                <a:gd name="adj" fmla="val 16667"/>
              </a:avLst>
            </a:prstGeom>
            <a:solidFill>
              <a:srgbClr val="00B0F0"/>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defRPr/>
              </a:pPr>
              <a:r>
                <a:rPr lang="en-US" sz="3200" dirty="0">
                  <a:latin typeface="Arial" panose="020B0604020202020204" pitchFamily="34" charset="0"/>
                  <a:cs typeface="Arial" panose="020B0604020202020204" pitchFamily="34" charset="0"/>
                </a:rPr>
                <a:t>?</a:t>
              </a:r>
            </a:p>
          </p:txBody>
        </p:sp>
        <p:sp>
          <p:nvSpPr>
            <p:cNvPr id="167" name="AutoShape 434" descr="Picture5"/>
            <p:cNvSpPr>
              <a:spLocks noChangeArrowheads="1"/>
            </p:cNvSpPr>
            <p:nvPr/>
          </p:nvSpPr>
          <p:spPr bwMode="auto">
            <a:xfrm>
              <a:off x="6007100" y="374650"/>
              <a:ext cx="609600" cy="609600"/>
            </a:xfrm>
            <a:prstGeom prst="roundRect">
              <a:avLst>
                <a:gd name="adj" fmla="val 16667"/>
              </a:avLst>
            </a:prstGeom>
            <a:solidFill>
              <a:srgbClr val="00B0F0"/>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defRPr/>
              </a:pPr>
              <a:r>
                <a:rPr lang="en-US" altLang="en-US" sz="3200" dirty="0">
                  <a:solidFill>
                    <a:schemeClr val="bg1"/>
                  </a:solidFill>
                  <a:latin typeface="Arial" panose="020B0604020202020204" pitchFamily="34" charset="0"/>
                  <a:cs typeface="Arial" panose="020B0604020202020204" pitchFamily="34" charset="0"/>
                </a:rPr>
                <a:t>?</a:t>
              </a:r>
            </a:p>
          </p:txBody>
        </p:sp>
      </p:grpSp>
      <p:grpSp>
        <p:nvGrpSpPr>
          <p:cNvPr id="168" name="Group 167"/>
          <p:cNvGrpSpPr/>
          <p:nvPr/>
        </p:nvGrpSpPr>
        <p:grpSpPr>
          <a:xfrm>
            <a:off x="3649362" y="326232"/>
            <a:ext cx="1219200" cy="609600"/>
            <a:chOff x="3657600" y="319088"/>
            <a:chExt cx="1219200" cy="609600"/>
          </a:xfrm>
          <a:solidFill>
            <a:srgbClr val="FF0000"/>
          </a:solidFill>
        </p:grpSpPr>
        <p:sp>
          <p:nvSpPr>
            <p:cNvPr id="169" name="AutoShape 433" descr="Picture5"/>
            <p:cNvSpPr>
              <a:spLocks noChangeArrowheads="1"/>
            </p:cNvSpPr>
            <p:nvPr/>
          </p:nvSpPr>
          <p:spPr bwMode="auto">
            <a:xfrm>
              <a:off x="3657600" y="319088"/>
              <a:ext cx="609600" cy="609600"/>
            </a:xfrm>
            <a:prstGeom prst="roundRect">
              <a:avLst>
                <a:gd name="adj" fmla="val 16667"/>
              </a:avLst>
            </a:prstGeom>
            <a:grp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defRPr/>
              </a:pPr>
              <a:r>
                <a:rPr lang="en-US" sz="3200" b="1" dirty="0">
                  <a:latin typeface="Times New Roman" panose="02020603050405020304" pitchFamily="18" charset="0"/>
                  <a:cs typeface="Times New Roman" panose="02020603050405020304" pitchFamily="18" charset="0"/>
                </a:rPr>
                <a:t>V</a:t>
              </a:r>
            </a:p>
          </p:txBody>
        </p:sp>
        <p:sp>
          <p:nvSpPr>
            <p:cNvPr id="170" name="AutoShape 434" descr="Picture5"/>
            <p:cNvSpPr>
              <a:spLocks noChangeArrowheads="1"/>
            </p:cNvSpPr>
            <p:nvPr/>
          </p:nvSpPr>
          <p:spPr bwMode="auto">
            <a:xfrm>
              <a:off x="4267200" y="319088"/>
              <a:ext cx="609600" cy="609600"/>
            </a:xfrm>
            <a:prstGeom prst="roundRect">
              <a:avLst>
                <a:gd name="adj" fmla="val 16667"/>
              </a:avLst>
            </a:prstGeom>
            <a:grp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defRPr/>
              </a:pPr>
              <a:r>
                <a:rPr lang="en-US" sz="3200" b="1" dirty="0">
                  <a:latin typeface="Times New Roman" panose="02020603050405020304" pitchFamily="18" charset="0"/>
                  <a:cs typeface="Times New Roman" panose="02020603050405020304" pitchFamily="18" charset="0"/>
                </a:rPr>
                <a:t>À</a:t>
              </a:r>
              <a:endParaRPr lang="en-US" sz="3200" b="1" dirty="0">
                <a:latin typeface="Arial" panose="020B0604020202020204" pitchFamily="34" charset="0"/>
                <a:cs typeface="Arial" panose="020B0604020202020204" pitchFamily="34" charset="0"/>
              </a:endParaRPr>
            </a:p>
          </p:txBody>
        </p:sp>
      </p:grpSp>
      <p:grpSp>
        <p:nvGrpSpPr>
          <p:cNvPr id="119" name="Group 4"/>
          <p:cNvGrpSpPr>
            <a:grpSpLocks/>
          </p:cNvGrpSpPr>
          <p:nvPr/>
        </p:nvGrpSpPr>
        <p:grpSpPr bwMode="auto">
          <a:xfrm>
            <a:off x="8540750" y="1538288"/>
            <a:ext cx="3276600" cy="4903787"/>
            <a:chOff x="8763000" y="1524000"/>
            <a:chExt cx="3276600" cy="4903788"/>
          </a:xfrm>
        </p:grpSpPr>
        <p:sp>
          <p:nvSpPr>
            <p:cNvPr id="3194"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95" name="Text Box 7"/>
            <p:cNvSpPr txBox="1">
              <a:spLocks noChangeArrowheads="1"/>
            </p:cNvSpPr>
            <p:nvPr/>
          </p:nvSpPr>
          <p:spPr bwMode="gray">
            <a:xfrm>
              <a:off x="8763001" y="2369971"/>
              <a:ext cx="32615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n-US" sz="2400">
                  <a:solidFill>
                    <a:srgbClr val="000000"/>
                  </a:solidFill>
                  <a:latin typeface="Arial" panose="020B0604020202020204" pitchFamily="34" charset="0"/>
                  <a:cs typeface="Arial" panose="020B0604020202020204" pitchFamily="34" charset="0"/>
                </a:rPr>
                <a:t>Cuối mỗi chủ điểm thường có kiểu bài học nào ? (5 chữ cái)</a:t>
              </a:r>
              <a:endParaRPr lang="en-US" altLang="en-US" sz="2400">
                <a:latin typeface="Arial" panose="020B0604020202020204" pitchFamily="34" charset="0"/>
                <a:cs typeface="Arial" panose="020B0604020202020204" pitchFamily="34" charset="0"/>
              </a:endParaRPr>
            </a:p>
            <a:p>
              <a:pP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nvGrpSpPr>
            <p:cNvPr id="3196" name="Group 12"/>
            <p:cNvGrpSpPr>
              <a:grpSpLocks/>
            </p:cNvGrpSpPr>
            <p:nvPr/>
          </p:nvGrpSpPr>
          <p:grpSpPr bwMode="auto">
            <a:xfrm>
              <a:off x="10052697" y="1554989"/>
              <a:ext cx="697205" cy="773514"/>
              <a:chOff x="1391" y="3479"/>
              <a:chExt cx="1100" cy="106"/>
            </a:xfrm>
          </p:grpSpPr>
          <p:grpSp>
            <p:nvGrpSpPr>
              <p:cNvPr id="3197" name="Group 8"/>
              <p:cNvGrpSpPr>
                <a:grpSpLocks/>
              </p:cNvGrpSpPr>
              <p:nvPr/>
            </p:nvGrpSpPr>
            <p:grpSpPr bwMode="auto">
              <a:xfrm>
                <a:off x="1391" y="3479"/>
                <a:ext cx="1100" cy="106"/>
                <a:chOff x="1289" y="1112"/>
                <a:chExt cx="2191" cy="212"/>
              </a:xfrm>
            </p:grpSpPr>
            <p:sp>
              <p:nvSpPr>
                <p:cNvPr id="3199"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200"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198" name="Text Box 14"/>
              <p:cNvSpPr txBox="1">
                <a:spLocks noChangeArrowheads="1"/>
              </p:cNvSpPr>
              <p:nvPr/>
            </p:nvSpPr>
            <p:spPr bwMode="gray">
              <a:xfrm>
                <a:off x="1590" y="3500"/>
                <a:ext cx="7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2</a:t>
                </a:r>
              </a:p>
            </p:txBody>
          </p:sp>
        </p:grpSp>
      </p:grpSp>
      <p:grpSp>
        <p:nvGrpSpPr>
          <p:cNvPr id="127" name="Group 126"/>
          <p:cNvGrpSpPr/>
          <p:nvPr/>
        </p:nvGrpSpPr>
        <p:grpSpPr>
          <a:xfrm>
            <a:off x="1818249" y="914400"/>
            <a:ext cx="3048000" cy="623888"/>
            <a:chOff x="228600" y="228600"/>
            <a:chExt cx="3048000" cy="623888"/>
          </a:xfrm>
          <a:solidFill>
            <a:srgbClr val="00B0F0"/>
          </a:solidFill>
        </p:grpSpPr>
        <p:sp>
          <p:nvSpPr>
            <p:cNvPr id="128" name="AutoShape 442" descr="Picture5"/>
            <p:cNvSpPr>
              <a:spLocks noChangeArrowheads="1"/>
            </p:cNvSpPr>
            <p:nvPr/>
          </p:nvSpPr>
          <p:spPr bwMode="auto">
            <a:xfrm>
              <a:off x="228600" y="228600"/>
              <a:ext cx="609600" cy="609600"/>
            </a:xfrm>
            <a:prstGeom prst="roundRect">
              <a:avLst>
                <a:gd name="adj" fmla="val 16667"/>
              </a:avLst>
            </a:prstGeom>
            <a:grpFill/>
            <a:ln w="9525">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dirty="0" smtClean="0">
                  <a:solidFill>
                    <a:schemeClr val="bg1"/>
                  </a:solidFill>
                </a:rPr>
                <a:t>?</a:t>
              </a:r>
            </a:p>
          </p:txBody>
        </p:sp>
        <p:sp>
          <p:nvSpPr>
            <p:cNvPr id="129" name="AutoShape 443" descr="Picture5"/>
            <p:cNvSpPr>
              <a:spLocks noChangeArrowheads="1"/>
            </p:cNvSpPr>
            <p:nvPr/>
          </p:nvSpPr>
          <p:spPr bwMode="auto">
            <a:xfrm>
              <a:off x="838200" y="228600"/>
              <a:ext cx="609600" cy="609600"/>
            </a:xfrm>
            <a:prstGeom prst="roundRect">
              <a:avLst>
                <a:gd name="adj" fmla="val 16667"/>
              </a:avLst>
            </a:prstGeom>
            <a:grpFill/>
            <a:ln w="9525">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dirty="0" smtClean="0">
                  <a:solidFill>
                    <a:schemeClr val="bg1"/>
                  </a:solidFill>
                </a:rPr>
                <a:t>?</a:t>
              </a:r>
            </a:p>
          </p:txBody>
        </p:sp>
        <p:sp>
          <p:nvSpPr>
            <p:cNvPr id="130" name="AutoShape 444" descr="Picture5"/>
            <p:cNvSpPr>
              <a:spLocks noChangeArrowheads="1"/>
            </p:cNvSpPr>
            <p:nvPr/>
          </p:nvSpPr>
          <p:spPr bwMode="auto">
            <a:xfrm>
              <a:off x="1447800" y="228600"/>
              <a:ext cx="609600" cy="609600"/>
            </a:xfrm>
            <a:prstGeom prst="roundRect">
              <a:avLst>
                <a:gd name="adj" fmla="val 16667"/>
              </a:avLst>
            </a:prstGeom>
            <a:grpFill/>
            <a:ln w="9525">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dirty="0" smtClean="0">
                  <a:solidFill>
                    <a:schemeClr val="bg1"/>
                  </a:solidFill>
                </a:rPr>
                <a:t>?</a:t>
              </a:r>
            </a:p>
          </p:txBody>
        </p:sp>
        <p:sp>
          <p:nvSpPr>
            <p:cNvPr id="131" name="AutoShape 445" descr="Picture5"/>
            <p:cNvSpPr>
              <a:spLocks noChangeArrowheads="1"/>
            </p:cNvSpPr>
            <p:nvPr/>
          </p:nvSpPr>
          <p:spPr bwMode="auto">
            <a:xfrm>
              <a:off x="2057400" y="242888"/>
              <a:ext cx="609600" cy="609600"/>
            </a:xfrm>
            <a:prstGeom prst="roundRect">
              <a:avLst>
                <a:gd name="adj" fmla="val 16667"/>
              </a:avLst>
            </a:prstGeom>
            <a:grpFill/>
            <a:ln w="9525">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dirty="0" smtClean="0">
                  <a:solidFill>
                    <a:schemeClr val="bg1"/>
                  </a:solidFill>
                </a:rPr>
                <a:t>?</a:t>
              </a:r>
            </a:p>
          </p:txBody>
        </p:sp>
        <p:sp>
          <p:nvSpPr>
            <p:cNvPr id="132" name="AutoShape 446" descr="Picture5"/>
            <p:cNvSpPr>
              <a:spLocks noChangeArrowheads="1"/>
            </p:cNvSpPr>
            <p:nvPr/>
          </p:nvSpPr>
          <p:spPr bwMode="auto">
            <a:xfrm>
              <a:off x="2667000" y="242888"/>
              <a:ext cx="609600" cy="609600"/>
            </a:xfrm>
            <a:prstGeom prst="roundRect">
              <a:avLst>
                <a:gd name="adj" fmla="val 16667"/>
              </a:avLst>
            </a:prstGeom>
            <a:grpFill/>
            <a:ln w="9525">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dirty="0" smtClean="0">
                  <a:solidFill>
                    <a:schemeClr val="bg1"/>
                  </a:solidFill>
                </a:rPr>
                <a:t>?</a:t>
              </a:r>
            </a:p>
          </p:txBody>
        </p:sp>
      </p:grpSp>
      <p:grpSp>
        <p:nvGrpSpPr>
          <p:cNvPr id="133" name="Group 132"/>
          <p:cNvGrpSpPr/>
          <p:nvPr/>
        </p:nvGrpSpPr>
        <p:grpSpPr>
          <a:xfrm>
            <a:off x="1825282" y="913606"/>
            <a:ext cx="3048000" cy="623888"/>
            <a:chOff x="152400" y="976312"/>
            <a:chExt cx="3048000" cy="623888"/>
          </a:xfrm>
          <a:solidFill>
            <a:srgbClr val="FF0000"/>
          </a:solidFill>
        </p:grpSpPr>
        <p:sp>
          <p:nvSpPr>
            <p:cNvPr id="134" name="AutoShape 442" descr="Picture5"/>
            <p:cNvSpPr>
              <a:spLocks noChangeArrowheads="1"/>
            </p:cNvSpPr>
            <p:nvPr/>
          </p:nvSpPr>
          <p:spPr bwMode="auto">
            <a:xfrm>
              <a:off x="152400" y="976312"/>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b="1" dirty="0">
                  <a:solidFill>
                    <a:schemeClr val="bg1"/>
                  </a:solidFill>
                  <a:latin typeface="Times New Roman" panose="02020603050405020304" pitchFamily="18" charset="0"/>
                  <a:cs typeface="Times New Roman" panose="02020603050405020304" pitchFamily="18" charset="0"/>
                </a:rPr>
                <a:t>Ô</a:t>
              </a:r>
              <a:endParaRPr lang="en-US" altLang="en-US" sz="3200" b="1" dirty="0" smtClean="0">
                <a:solidFill>
                  <a:schemeClr val="bg1"/>
                </a:solidFill>
                <a:latin typeface="Times New Roman" panose="02020603050405020304" pitchFamily="18" charset="0"/>
                <a:cs typeface="Times New Roman" panose="02020603050405020304" pitchFamily="18" charset="0"/>
              </a:endParaRPr>
            </a:p>
          </p:txBody>
        </p:sp>
        <p:sp>
          <p:nvSpPr>
            <p:cNvPr id="135" name="AutoShape 443" descr="Picture5"/>
            <p:cNvSpPr>
              <a:spLocks noChangeArrowheads="1"/>
            </p:cNvSpPr>
            <p:nvPr/>
          </p:nvSpPr>
          <p:spPr bwMode="auto">
            <a:xfrm>
              <a:off x="762000" y="976312"/>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b="1" dirty="0">
                  <a:solidFill>
                    <a:schemeClr val="bg1"/>
                  </a:solidFill>
                  <a:latin typeface="Times New Roman" panose="02020603050405020304" pitchFamily="18" charset="0"/>
                  <a:cs typeface="Times New Roman" panose="02020603050405020304" pitchFamily="18" charset="0"/>
                </a:rPr>
                <a:t>N</a:t>
              </a:r>
              <a:endParaRPr lang="en-US" altLang="en-US" sz="3200" b="1" dirty="0" smtClean="0">
                <a:solidFill>
                  <a:schemeClr val="bg1"/>
                </a:solidFill>
                <a:latin typeface="Times New Roman" panose="02020603050405020304" pitchFamily="18" charset="0"/>
                <a:cs typeface="Times New Roman" panose="02020603050405020304" pitchFamily="18" charset="0"/>
              </a:endParaRPr>
            </a:p>
          </p:txBody>
        </p:sp>
        <p:sp>
          <p:nvSpPr>
            <p:cNvPr id="136" name="AutoShape 444" descr="Picture5"/>
            <p:cNvSpPr>
              <a:spLocks noChangeArrowheads="1"/>
            </p:cNvSpPr>
            <p:nvPr/>
          </p:nvSpPr>
          <p:spPr bwMode="auto">
            <a:xfrm>
              <a:off x="1371600" y="976312"/>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b="1" dirty="0" smtClean="0">
                  <a:solidFill>
                    <a:schemeClr val="bg1"/>
                  </a:solidFill>
                  <a:latin typeface="Times New Roman" panose="02020603050405020304" pitchFamily="18" charset="0"/>
                  <a:cs typeface="Times New Roman" panose="02020603050405020304" pitchFamily="18" charset="0"/>
                </a:rPr>
                <a:t>T</a:t>
              </a:r>
            </a:p>
          </p:txBody>
        </p:sp>
        <p:sp>
          <p:nvSpPr>
            <p:cNvPr id="137" name="AutoShape 445" descr="Picture5"/>
            <p:cNvSpPr>
              <a:spLocks noChangeArrowheads="1"/>
            </p:cNvSpPr>
            <p:nvPr/>
          </p:nvSpPr>
          <p:spPr bwMode="auto">
            <a:xfrm>
              <a:off x="1981200" y="990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b="1" dirty="0" smtClean="0">
                  <a:solidFill>
                    <a:schemeClr val="bg1"/>
                  </a:solidFill>
                  <a:latin typeface="Times New Roman" panose="02020603050405020304" pitchFamily="18" charset="0"/>
                  <a:cs typeface="Times New Roman" panose="02020603050405020304" pitchFamily="18" charset="0"/>
                </a:rPr>
                <a:t>Ậ</a:t>
              </a:r>
            </a:p>
          </p:txBody>
        </p:sp>
        <p:sp>
          <p:nvSpPr>
            <p:cNvPr id="138" name="AutoShape 446" descr="Picture5"/>
            <p:cNvSpPr>
              <a:spLocks noChangeArrowheads="1"/>
            </p:cNvSpPr>
            <p:nvPr/>
          </p:nvSpPr>
          <p:spPr bwMode="auto">
            <a:xfrm>
              <a:off x="2590800" y="990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b="1" dirty="0" smtClean="0">
                  <a:solidFill>
                    <a:schemeClr val="bg1"/>
                  </a:solidFill>
                  <a:latin typeface="Times New Roman" panose="02020603050405020304" pitchFamily="18" charset="0"/>
                  <a:cs typeface="Times New Roman" panose="02020603050405020304" pitchFamily="18" charset="0"/>
                </a:rPr>
                <a:t>P</a:t>
              </a:r>
            </a:p>
          </p:txBody>
        </p:sp>
      </p:grpSp>
      <p:grpSp>
        <p:nvGrpSpPr>
          <p:cNvPr id="139" name="Group 12"/>
          <p:cNvGrpSpPr>
            <a:grpSpLocks/>
          </p:cNvGrpSpPr>
          <p:nvPr/>
        </p:nvGrpSpPr>
        <p:grpSpPr bwMode="auto">
          <a:xfrm>
            <a:off x="8610600" y="1558925"/>
            <a:ext cx="3276600" cy="4903788"/>
            <a:chOff x="8763000" y="1524000"/>
            <a:chExt cx="3276600" cy="4903788"/>
          </a:xfrm>
        </p:grpSpPr>
        <p:sp>
          <p:nvSpPr>
            <p:cNvPr id="3187"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88" name="Text Box 7"/>
            <p:cNvSpPr txBox="1">
              <a:spLocks noChangeArrowheads="1"/>
            </p:cNvSpPr>
            <p:nvPr/>
          </p:nvSpPr>
          <p:spPr bwMode="gray">
            <a:xfrm>
              <a:off x="8763001" y="2369971"/>
              <a:ext cx="32615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n-US" sz="2400">
                  <a:solidFill>
                    <a:srgbClr val="000000"/>
                  </a:solidFill>
                  <a:latin typeface="Arial" panose="020B0604020202020204" pitchFamily="34" charset="0"/>
                  <a:cs typeface="Arial" panose="020B0604020202020204" pitchFamily="34" charset="0"/>
                </a:rPr>
                <a:t>Một loại bánh có mùi thơm từ rau khúc ? (8 chữ cái)</a:t>
              </a:r>
              <a:endParaRPr lang="en-US" altLang="en-US" sz="2400">
                <a:latin typeface="Arial" panose="020B0604020202020204" pitchFamily="34" charset="0"/>
                <a:cs typeface="Arial" panose="020B0604020202020204" pitchFamily="34" charset="0"/>
              </a:endParaRPr>
            </a:p>
            <a:p>
              <a:pP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nvGrpSpPr>
            <p:cNvPr id="3189" name="Group 12"/>
            <p:cNvGrpSpPr>
              <a:grpSpLocks/>
            </p:cNvGrpSpPr>
            <p:nvPr/>
          </p:nvGrpSpPr>
          <p:grpSpPr bwMode="auto">
            <a:xfrm>
              <a:off x="10052697" y="1554989"/>
              <a:ext cx="697205" cy="773514"/>
              <a:chOff x="1391" y="3479"/>
              <a:chExt cx="1100" cy="106"/>
            </a:xfrm>
          </p:grpSpPr>
          <p:grpSp>
            <p:nvGrpSpPr>
              <p:cNvPr id="3190" name="Group 16"/>
              <p:cNvGrpSpPr>
                <a:grpSpLocks/>
              </p:cNvGrpSpPr>
              <p:nvPr/>
            </p:nvGrpSpPr>
            <p:grpSpPr bwMode="auto">
              <a:xfrm>
                <a:off x="1391" y="3479"/>
                <a:ext cx="1100" cy="106"/>
                <a:chOff x="1289" y="1112"/>
                <a:chExt cx="2191" cy="212"/>
              </a:xfrm>
            </p:grpSpPr>
            <p:sp>
              <p:nvSpPr>
                <p:cNvPr id="3192"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93"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191" name="Text Box 14"/>
              <p:cNvSpPr txBox="1">
                <a:spLocks noChangeArrowheads="1"/>
              </p:cNvSpPr>
              <p:nvPr/>
            </p:nvSpPr>
            <p:spPr bwMode="gray">
              <a:xfrm>
                <a:off x="1590" y="3500"/>
                <a:ext cx="7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3</a:t>
                </a:r>
              </a:p>
            </p:txBody>
          </p:sp>
        </p:grpSp>
      </p:grpSp>
      <p:grpSp>
        <p:nvGrpSpPr>
          <p:cNvPr id="147" name="Group 21"/>
          <p:cNvGrpSpPr>
            <a:grpSpLocks/>
          </p:cNvGrpSpPr>
          <p:nvPr/>
        </p:nvGrpSpPr>
        <p:grpSpPr bwMode="auto">
          <a:xfrm>
            <a:off x="2434883" y="1524000"/>
            <a:ext cx="4876800" cy="636587"/>
            <a:chOff x="2438400" y="1524000"/>
            <a:chExt cx="4876800" cy="636588"/>
          </a:xfrm>
          <a:solidFill>
            <a:srgbClr val="00B0F0"/>
          </a:solidFill>
        </p:grpSpPr>
        <p:sp>
          <p:nvSpPr>
            <p:cNvPr id="149" name="AutoShape 455" descr="Picture5"/>
            <p:cNvSpPr>
              <a:spLocks noChangeArrowheads="1"/>
            </p:cNvSpPr>
            <p:nvPr/>
          </p:nvSpPr>
          <p:spPr bwMode="auto">
            <a:xfrm>
              <a:off x="2438400" y="1524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150" name="AutoShape 456" descr="Picture5"/>
            <p:cNvSpPr>
              <a:spLocks noChangeArrowheads="1"/>
            </p:cNvSpPr>
            <p:nvPr/>
          </p:nvSpPr>
          <p:spPr bwMode="auto">
            <a:xfrm>
              <a:off x="3048000" y="1524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151" name="AutoShape 457" descr="Picture5"/>
            <p:cNvSpPr>
              <a:spLocks noChangeArrowheads="1"/>
            </p:cNvSpPr>
            <p:nvPr/>
          </p:nvSpPr>
          <p:spPr bwMode="auto">
            <a:xfrm>
              <a:off x="3657600" y="1538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152" name="AutoShape 458" descr="Picture5"/>
            <p:cNvSpPr>
              <a:spLocks noChangeArrowheads="1"/>
            </p:cNvSpPr>
            <p:nvPr/>
          </p:nvSpPr>
          <p:spPr bwMode="auto">
            <a:xfrm>
              <a:off x="4267200" y="1538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153" name="AutoShape 461" descr="Picture5"/>
            <p:cNvSpPr>
              <a:spLocks noChangeArrowheads="1"/>
            </p:cNvSpPr>
            <p:nvPr/>
          </p:nvSpPr>
          <p:spPr bwMode="auto">
            <a:xfrm>
              <a:off x="6705600" y="15509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154" name="AutoShape 462" descr="Picture5"/>
            <p:cNvSpPr>
              <a:spLocks noChangeArrowheads="1"/>
            </p:cNvSpPr>
            <p:nvPr/>
          </p:nvSpPr>
          <p:spPr bwMode="auto">
            <a:xfrm>
              <a:off x="6096000" y="15509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155" name="AutoShape 463" descr="Picture5"/>
            <p:cNvSpPr>
              <a:spLocks noChangeArrowheads="1"/>
            </p:cNvSpPr>
            <p:nvPr/>
          </p:nvSpPr>
          <p:spPr bwMode="auto">
            <a:xfrm>
              <a:off x="5486400" y="1538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156" name="AutoShape 464" descr="Picture5"/>
            <p:cNvSpPr>
              <a:spLocks noChangeArrowheads="1"/>
            </p:cNvSpPr>
            <p:nvPr/>
          </p:nvSpPr>
          <p:spPr bwMode="auto">
            <a:xfrm>
              <a:off x="4876800" y="1538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grpSp>
      <p:grpSp>
        <p:nvGrpSpPr>
          <p:cNvPr id="157" name="Group 21"/>
          <p:cNvGrpSpPr>
            <a:grpSpLocks/>
          </p:cNvGrpSpPr>
          <p:nvPr/>
        </p:nvGrpSpPr>
        <p:grpSpPr bwMode="auto">
          <a:xfrm>
            <a:off x="2438399" y="1527382"/>
            <a:ext cx="4876800" cy="636587"/>
            <a:chOff x="2438400" y="1524000"/>
            <a:chExt cx="4876800" cy="636588"/>
          </a:xfrm>
          <a:solidFill>
            <a:srgbClr val="FF0000"/>
          </a:solidFill>
        </p:grpSpPr>
        <p:sp>
          <p:nvSpPr>
            <p:cNvPr id="158" name="AutoShape 455" descr="Picture5"/>
            <p:cNvSpPr>
              <a:spLocks noChangeArrowheads="1"/>
            </p:cNvSpPr>
            <p:nvPr/>
          </p:nvSpPr>
          <p:spPr bwMode="auto">
            <a:xfrm>
              <a:off x="2438400" y="1524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B</a:t>
              </a:r>
            </a:p>
          </p:txBody>
        </p:sp>
        <p:sp>
          <p:nvSpPr>
            <p:cNvPr id="159" name="AutoShape 456" descr="Picture5"/>
            <p:cNvSpPr>
              <a:spLocks noChangeArrowheads="1"/>
            </p:cNvSpPr>
            <p:nvPr/>
          </p:nvSpPr>
          <p:spPr bwMode="auto">
            <a:xfrm>
              <a:off x="3048000" y="1524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Á</a:t>
              </a:r>
            </a:p>
          </p:txBody>
        </p:sp>
        <p:sp>
          <p:nvSpPr>
            <p:cNvPr id="160" name="AutoShape 457" descr="Picture5"/>
            <p:cNvSpPr>
              <a:spLocks noChangeArrowheads="1"/>
            </p:cNvSpPr>
            <p:nvPr/>
          </p:nvSpPr>
          <p:spPr bwMode="auto">
            <a:xfrm>
              <a:off x="3657600" y="1538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N</a:t>
              </a:r>
            </a:p>
          </p:txBody>
        </p:sp>
        <p:sp>
          <p:nvSpPr>
            <p:cNvPr id="161" name="AutoShape 458" descr="Picture5"/>
            <p:cNvSpPr>
              <a:spLocks noChangeArrowheads="1"/>
            </p:cNvSpPr>
            <p:nvPr/>
          </p:nvSpPr>
          <p:spPr bwMode="auto">
            <a:xfrm>
              <a:off x="4267200" y="1538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H</a:t>
              </a:r>
            </a:p>
          </p:txBody>
        </p:sp>
        <p:sp>
          <p:nvSpPr>
            <p:cNvPr id="162" name="AutoShape 461" descr="Picture5"/>
            <p:cNvSpPr>
              <a:spLocks noChangeArrowheads="1"/>
            </p:cNvSpPr>
            <p:nvPr/>
          </p:nvSpPr>
          <p:spPr bwMode="auto">
            <a:xfrm>
              <a:off x="6705600" y="15509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C</a:t>
              </a:r>
            </a:p>
          </p:txBody>
        </p:sp>
        <p:sp>
          <p:nvSpPr>
            <p:cNvPr id="163" name="AutoShape 462" descr="Picture5"/>
            <p:cNvSpPr>
              <a:spLocks noChangeArrowheads="1"/>
            </p:cNvSpPr>
            <p:nvPr/>
          </p:nvSpPr>
          <p:spPr bwMode="auto">
            <a:xfrm>
              <a:off x="6096000" y="15509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Ú</a:t>
              </a:r>
            </a:p>
          </p:txBody>
        </p:sp>
        <p:sp>
          <p:nvSpPr>
            <p:cNvPr id="164" name="AutoShape 463" descr="Picture5"/>
            <p:cNvSpPr>
              <a:spLocks noChangeArrowheads="1"/>
            </p:cNvSpPr>
            <p:nvPr/>
          </p:nvSpPr>
          <p:spPr bwMode="auto">
            <a:xfrm>
              <a:off x="5486400" y="1538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H</a:t>
              </a:r>
            </a:p>
          </p:txBody>
        </p:sp>
        <p:sp>
          <p:nvSpPr>
            <p:cNvPr id="165" name="AutoShape 464" descr="Picture5"/>
            <p:cNvSpPr>
              <a:spLocks noChangeArrowheads="1"/>
            </p:cNvSpPr>
            <p:nvPr/>
          </p:nvSpPr>
          <p:spPr bwMode="auto">
            <a:xfrm>
              <a:off x="4876800" y="1538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K</a:t>
              </a:r>
            </a:p>
          </p:txBody>
        </p:sp>
      </p:grpSp>
      <p:grpSp>
        <p:nvGrpSpPr>
          <p:cNvPr id="181" name="Group 20"/>
          <p:cNvGrpSpPr>
            <a:grpSpLocks/>
          </p:cNvGrpSpPr>
          <p:nvPr/>
        </p:nvGrpSpPr>
        <p:grpSpPr bwMode="auto">
          <a:xfrm>
            <a:off x="8562975" y="1511300"/>
            <a:ext cx="3276600" cy="4903788"/>
            <a:chOff x="8763000" y="1524000"/>
            <a:chExt cx="3276600" cy="4903788"/>
          </a:xfrm>
        </p:grpSpPr>
        <p:sp>
          <p:nvSpPr>
            <p:cNvPr id="3180"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81" name="Text Box 7"/>
            <p:cNvSpPr txBox="1">
              <a:spLocks noChangeArrowheads="1"/>
            </p:cNvSpPr>
            <p:nvPr/>
          </p:nvSpPr>
          <p:spPr bwMode="gray">
            <a:xfrm>
              <a:off x="8763001" y="2369971"/>
              <a:ext cx="326152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n-US" sz="2400">
                  <a:solidFill>
                    <a:srgbClr val="000000"/>
                  </a:solidFill>
                  <a:latin typeface="Arial" panose="020B0604020202020204" pitchFamily="34" charset="0"/>
                  <a:cs typeface="Arial" panose="020B0604020202020204" pitchFamily="34" charset="0"/>
                </a:rPr>
                <a:t>Loại hoa mệnh danh của sứ giả may mắn, thịnh vượng và hạnh phúc trong những ngày đầu xuân ? (8 chữ cái)</a:t>
              </a:r>
              <a:endParaRPr lang="en-US" altLang="en-US" sz="2400">
                <a:latin typeface="Arial" panose="020B0604020202020204" pitchFamily="34" charset="0"/>
                <a:cs typeface="Arial" panose="020B0604020202020204" pitchFamily="34" charset="0"/>
              </a:endParaRPr>
            </a:p>
            <a:p>
              <a:pP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nvGrpSpPr>
            <p:cNvPr id="3182" name="Group 12"/>
            <p:cNvGrpSpPr>
              <a:grpSpLocks/>
            </p:cNvGrpSpPr>
            <p:nvPr/>
          </p:nvGrpSpPr>
          <p:grpSpPr bwMode="auto">
            <a:xfrm>
              <a:off x="10052697" y="1554989"/>
              <a:ext cx="697205" cy="773514"/>
              <a:chOff x="1391" y="3479"/>
              <a:chExt cx="1100" cy="106"/>
            </a:xfrm>
          </p:grpSpPr>
          <p:grpSp>
            <p:nvGrpSpPr>
              <p:cNvPr id="3183" name="Group 24"/>
              <p:cNvGrpSpPr>
                <a:grpSpLocks/>
              </p:cNvGrpSpPr>
              <p:nvPr/>
            </p:nvGrpSpPr>
            <p:grpSpPr bwMode="auto">
              <a:xfrm>
                <a:off x="1391" y="3479"/>
                <a:ext cx="1100" cy="106"/>
                <a:chOff x="1289" y="1112"/>
                <a:chExt cx="2191" cy="212"/>
              </a:xfrm>
            </p:grpSpPr>
            <p:sp>
              <p:nvSpPr>
                <p:cNvPr id="3185"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86"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184" name="Text Box 14"/>
              <p:cNvSpPr txBox="1">
                <a:spLocks noChangeArrowheads="1"/>
              </p:cNvSpPr>
              <p:nvPr/>
            </p:nvSpPr>
            <p:spPr bwMode="gray">
              <a:xfrm>
                <a:off x="1590" y="3500"/>
                <a:ext cx="7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4</a:t>
                </a:r>
              </a:p>
            </p:txBody>
          </p:sp>
        </p:grpSp>
      </p:grpSp>
      <p:grpSp>
        <p:nvGrpSpPr>
          <p:cNvPr id="200" name="Group 199"/>
          <p:cNvGrpSpPr/>
          <p:nvPr/>
        </p:nvGrpSpPr>
        <p:grpSpPr>
          <a:xfrm>
            <a:off x="3048000" y="2133599"/>
            <a:ext cx="4876800" cy="636588"/>
            <a:chOff x="3048000" y="2133600"/>
            <a:chExt cx="4876800" cy="636588"/>
          </a:xfrm>
          <a:solidFill>
            <a:srgbClr val="00B0F0"/>
          </a:solidFill>
        </p:grpSpPr>
        <p:sp>
          <p:nvSpPr>
            <p:cNvPr id="201" name="AutoShape 468" descr="Picture5"/>
            <p:cNvSpPr>
              <a:spLocks noChangeArrowheads="1"/>
            </p:cNvSpPr>
            <p:nvPr/>
          </p:nvSpPr>
          <p:spPr bwMode="auto">
            <a:xfrm>
              <a:off x="3048000" y="2133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02" name="AutoShape 469" descr="Picture5"/>
            <p:cNvSpPr>
              <a:spLocks noChangeArrowheads="1"/>
            </p:cNvSpPr>
            <p:nvPr/>
          </p:nvSpPr>
          <p:spPr bwMode="auto">
            <a:xfrm>
              <a:off x="3657600" y="2147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03" name="AutoShape 470" descr="Picture5"/>
            <p:cNvSpPr>
              <a:spLocks noChangeArrowheads="1"/>
            </p:cNvSpPr>
            <p:nvPr/>
          </p:nvSpPr>
          <p:spPr bwMode="auto">
            <a:xfrm>
              <a:off x="4267200" y="2147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04" name="AutoShape 472" descr="Picture5"/>
            <p:cNvSpPr>
              <a:spLocks noChangeArrowheads="1"/>
            </p:cNvSpPr>
            <p:nvPr/>
          </p:nvSpPr>
          <p:spPr bwMode="auto">
            <a:xfrm>
              <a:off x="7315200" y="21605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05" name="AutoShape 473" descr="Picture5"/>
            <p:cNvSpPr>
              <a:spLocks noChangeArrowheads="1"/>
            </p:cNvSpPr>
            <p:nvPr/>
          </p:nvSpPr>
          <p:spPr bwMode="auto">
            <a:xfrm>
              <a:off x="6705600" y="21605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06" name="AutoShape 474" descr="Picture5"/>
            <p:cNvSpPr>
              <a:spLocks noChangeArrowheads="1"/>
            </p:cNvSpPr>
            <p:nvPr/>
          </p:nvSpPr>
          <p:spPr bwMode="auto">
            <a:xfrm>
              <a:off x="6096000" y="21605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07" name="AutoShape 475" descr="Picture5"/>
            <p:cNvSpPr>
              <a:spLocks noChangeArrowheads="1"/>
            </p:cNvSpPr>
            <p:nvPr/>
          </p:nvSpPr>
          <p:spPr bwMode="auto">
            <a:xfrm>
              <a:off x="5486400" y="2147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08" name="AutoShape 476" descr="Picture5"/>
            <p:cNvSpPr>
              <a:spLocks noChangeArrowheads="1"/>
            </p:cNvSpPr>
            <p:nvPr/>
          </p:nvSpPr>
          <p:spPr bwMode="auto">
            <a:xfrm>
              <a:off x="4876800" y="2147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grpSp>
      <p:grpSp>
        <p:nvGrpSpPr>
          <p:cNvPr id="209" name="Group 208"/>
          <p:cNvGrpSpPr/>
          <p:nvPr/>
        </p:nvGrpSpPr>
        <p:grpSpPr>
          <a:xfrm>
            <a:off x="3053030" y="2139950"/>
            <a:ext cx="4876800" cy="636588"/>
            <a:chOff x="3048000" y="2133600"/>
            <a:chExt cx="4876800" cy="636588"/>
          </a:xfrm>
          <a:solidFill>
            <a:srgbClr val="FF0000"/>
          </a:solidFill>
        </p:grpSpPr>
        <p:sp>
          <p:nvSpPr>
            <p:cNvPr id="210" name="AutoShape 468" descr="Picture5"/>
            <p:cNvSpPr>
              <a:spLocks noChangeArrowheads="1"/>
            </p:cNvSpPr>
            <p:nvPr/>
          </p:nvSpPr>
          <p:spPr bwMode="auto">
            <a:xfrm>
              <a:off x="3048000" y="2133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T</a:t>
              </a:r>
            </a:p>
          </p:txBody>
        </p:sp>
        <p:sp>
          <p:nvSpPr>
            <p:cNvPr id="211" name="AutoShape 469" descr="Picture5"/>
            <p:cNvSpPr>
              <a:spLocks noChangeArrowheads="1"/>
            </p:cNvSpPr>
            <p:nvPr/>
          </p:nvSpPr>
          <p:spPr bwMode="auto">
            <a:xfrm>
              <a:off x="3657600" y="2147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H</a:t>
              </a:r>
            </a:p>
          </p:txBody>
        </p:sp>
        <p:sp>
          <p:nvSpPr>
            <p:cNvPr id="212" name="AutoShape 470" descr="Picture5"/>
            <p:cNvSpPr>
              <a:spLocks noChangeArrowheads="1"/>
            </p:cNvSpPr>
            <p:nvPr/>
          </p:nvSpPr>
          <p:spPr bwMode="auto">
            <a:xfrm>
              <a:off x="4267200" y="2147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Ủ</a:t>
              </a:r>
            </a:p>
          </p:txBody>
        </p:sp>
        <p:sp>
          <p:nvSpPr>
            <p:cNvPr id="213" name="AutoShape 472" descr="Picture5"/>
            <p:cNvSpPr>
              <a:spLocks noChangeArrowheads="1"/>
            </p:cNvSpPr>
            <p:nvPr/>
          </p:nvSpPr>
          <p:spPr bwMode="auto">
            <a:xfrm>
              <a:off x="7315200" y="21605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N</a:t>
              </a:r>
            </a:p>
          </p:txBody>
        </p:sp>
        <p:sp>
          <p:nvSpPr>
            <p:cNvPr id="214" name="AutoShape 473" descr="Picture5"/>
            <p:cNvSpPr>
              <a:spLocks noChangeArrowheads="1"/>
            </p:cNvSpPr>
            <p:nvPr/>
          </p:nvSpPr>
          <p:spPr bwMode="auto">
            <a:xfrm>
              <a:off x="6705600" y="21605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Ê</a:t>
              </a:r>
            </a:p>
          </p:txBody>
        </p:sp>
        <p:sp>
          <p:nvSpPr>
            <p:cNvPr id="215" name="AutoShape 474" descr="Picture5"/>
            <p:cNvSpPr>
              <a:spLocks noChangeArrowheads="1"/>
            </p:cNvSpPr>
            <p:nvPr/>
          </p:nvSpPr>
          <p:spPr bwMode="auto">
            <a:xfrm>
              <a:off x="6096000" y="21605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I</a:t>
              </a:r>
            </a:p>
          </p:txBody>
        </p:sp>
        <p:sp>
          <p:nvSpPr>
            <p:cNvPr id="216" name="AutoShape 475" descr="Picture5"/>
            <p:cNvSpPr>
              <a:spLocks noChangeArrowheads="1"/>
            </p:cNvSpPr>
            <p:nvPr/>
          </p:nvSpPr>
          <p:spPr bwMode="auto">
            <a:xfrm>
              <a:off x="5486400" y="2147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T</a:t>
              </a:r>
            </a:p>
          </p:txBody>
        </p:sp>
        <p:sp>
          <p:nvSpPr>
            <p:cNvPr id="217" name="AutoShape 476" descr="Picture5"/>
            <p:cNvSpPr>
              <a:spLocks noChangeArrowheads="1"/>
            </p:cNvSpPr>
            <p:nvPr/>
          </p:nvSpPr>
          <p:spPr bwMode="auto">
            <a:xfrm>
              <a:off x="4876800" y="2147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Y</a:t>
              </a:r>
            </a:p>
          </p:txBody>
        </p:sp>
      </p:grpSp>
      <p:grpSp>
        <p:nvGrpSpPr>
          <p:cNvPr id="218" name="Group 3"/>
          <p:cNvGrpSpPr>
            <a:grpSpLocks/>
          </p:cNvGrpSpPr>
          <p:nvPr/>
        </p:nvGrpSpPr>
        <p:grpSpPr bwMode="auto">
          <a:xfrm>
            <a:off x="8651875" y="1503363"/>
            <a:ext cx="3276600" cy="4903787"/>
            <a:chOff x="8763000" y="1524000"/>
            <a:chExt cx="3276600" cy="4903788"/>
          </a:xfrm>
        </p:grpSpPr>
        <p:sp>
          <p:nvSpPr>
            <p:cNvPr id="3173"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74" name="Text Box 7"/>
            <p:cNvSpPr txBox="1">
              <a:spLocks noChangeArrowheads="1"/>
            </p:cNvSpPr>
            <p:nvPr/>
          </p:nvSpPr>
          <p:spPr bwMode="gray">
            <a:xfrm>
              <a:off x="8763001" y="2369971"/>
              <a:ext cx="32615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n-US" sz="2400">
                  <a:solidFill>
                    <a:srgbClr val="000000"/>
                  </a:solidFill>
                  <a:latin typeface="Arial" panose="020B0604020202020204" pitchFamily="34" charset="0"/>
                  <a:cs typeface="Arial" panose="020B0604020202020204" pitchFamily="34" charset="0"/>
                </a:rPr>
                <a:t>Người chơi về đội của mình vời cây cờ trên tay là thắng cuộc.Đó là trò chơi gì ? (6 chữ cái)</a:t>
              </a:r>
              <a:endParaRPr lang="en-US" altLang="en-US" sz="2400">
                <a:latin typeface="Arial" panose="020B0604020202020204" pitchFamily="34" charset="0"/>
                <a:cs typeface="Arial" panose="020B0604020202020204" pitchFamily="34" charset="0"/>
              </a:endParaRPr>
            </a:p>
            <a:p>
              <a:pP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nvGrpSpPr>
            <p:cNvPr id="3175" name="Group 12"/>
            <p:cNvGrpSpPr>
              <a:grpSpLocks/>
            </p:cNvGrpSpPr>
            <p:nvPr/>
          </p:nvGrpSpPr>
          <p:grpSpPr bwMode="auto">
            <a:xfrm>
              <a:off x="10052697" y="1554989"/>
              <a:ext cx="697205" cy="773514"/>
              <a:chOff x="1391" y="3479"/>
              <a:chExt cx="1100" cy="106"/>
            </a:xfrm>
          </p:grpSpPr>
          <p:grpSp>
            <p:nvGrpSpPr>
              <p:cNvPr id="3176" name="Group 7"/>
              <p:cNvGrpSpPr>
                <a:grpSpLocks/>
              </p:cNvGrpSpPr>
              <p:nvPr/>
            </p:nvGrpSpPr>
            <p:grpSpPr bwMode="auto">
              <a:xfrm>
                <a:off x="1391" y="3479"/>
                <a:ext cx="1100" cy="106"/>
                <a:chOff x="1289" y="1112"/>
                <a:chExt cx="2191" cy="212"/>
              </a:xfrm>
            </p:grpSpPr>
            <p:sp>
              <p:nvSpPr>
                <p:cNvPr id="3178"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79"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177" name="Text Box 14"/>
              <p:cNvSpPr txBox="1">
                <a:spLocks noChangeArrowheads="1"/>
              </p:cNvSpPr>
              <p:nvPr/>
            </p:nvSpPr>
            <p:spPr bwMode="gray">
              <a:xfrm>
                <a:off x="1590" y="3500"/>
                <a:ext cx="7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5</a:t>
                </a:r>
              </a:p>
            </p:txBody>
          </p:sp>
        </p:grpSp>
      </p:grpSp>
      <p:grpSp>
        <p:nvGrpSpPr>
          <p:cNvPr id="226" name="Group 225"/>
          <p:cNvGrpSpPr/>
          <p:nvPr/>
        </p:nvGrpSpPr>
        <p:grpSpPr>
          <a:xfrm>
            <a:off x="2436642" y="2742406"/>
            <a:ext cx="3657600" cy="623888"/>
            <a:chOff x="2438400" y="2743200"/>
            <a:chExt cx="3657600" cy="623888"/>
          </a:xfrm>
          <a:solidFill>
            <a:srgbClr val="00B0F0"/>
          </a:solidFill>
        </p:grpSpPr>
        <p:sp>
          <p:nvSpPr>
            <p:cNvPr id="227" name="AutoShape 503" descr="Picture5"/>
            <p:cNvSpPr>
              <a:spLocks noChangeArrowheads="1"/>
            </p:cNvSpPr>
            <p:nvPr/>
          </p:nvSpPr>
          <p:spPr bwMode="auto">
            <a:xfrm>
              <a:off x="2438400" y="2743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28" name="AutoShape 504" descr="Picture5"/>
            <p:cNvSpPr>
              <a:spLocks noChangeArrowheads="1"/>
            </p:cNvSpPr>
            <p:nvPr/>
          </p:nvSpPr>
          <p:spPr bwMode="auto">
            <a:xfrm>
              <a:off x="3048000" y="2743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29" name="AutoShape 505" descr="Picture5"/>
            <p:cNvSpPr>
              <a:spLocks noChangeArrowheads="1"/>
            </p:cNvSpPr>
            <p:nvPr/>
          </p:nvSpPr>
          <p:spPr bwMode="auto">
            <a:xfrm>
              <a:off x="3657600" y="2757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30" name="AutoShape 506" descr="Picture5"/>
            <p:cNvSpPr>
              <a:spLocks noChangeArrowheads="1"/>
            </p:cNvSpPr>
            <p:nvPr/>
          </p:nvSpPr>
          <p:spPr bwMode="auto">
            <a:xfrm>
              <a:off x="4267200" y="2757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31" name="AutoShape 511" descr="Picture5"/>
            <p:cNvSpPr>
              <a:spLocks noChangeArrowheads="1"/>
            </p:cNvSpPr>
            <p:nvPr/>
          </p:nvSpPr>
          <p:spPr bwMode="auto">
            <a:xfrm>
              <a:off x="5486400" y="2757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32" name="AutoShape 512" descr="Picture5"/>
            <p:cNvSpPr>
              <a:spLocks noChangeArrowheads="1"/>
            </p:cNvSpPr>
            <p:nvPr/>
          </p:nvSpPr>
          <p:spPr bwMode="auto">
            <a:xfrm>
              <a:off x="4876800" y="2757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grpSp>
      <p:grpSp>
        <p:nvGrpSpPr>
          <p:cNvPr id="233" name="Group 232"/>
          <p:cNvGrpSpPr/>
          <p:nvPr/>
        </p:nvGrpSpPr>
        <p:grpSpPr>
          <a:xfrm>
            <a:off x="2450737" y="2741819"/>
            <a:ext cx="3657600" cy="623888"/>
            <a:chOff x="2438400" y="2743200"/>
            <a:chExt cx="3657600" cy="623888"/>
          </a:xfrm>
          <a:solidFill>
            <a:srgbClr val="FF0000"/>
          </a:solidFill>
        </p:grpSpPr>
        <p:sp>
          <p:nvSpPr>
            <p:cNvPr id="234" name="AutoShape 503" descr="Picture5"/>
            <p:cNvSpPr>
              <a:spLocks noChangeArrowheads="1"/>
            </p:cNvSpPr>
            <p:nvPr/>
          </p:nvSpPr>
          <p:spPr bwMode="auto">
            <a:xfrm>
              <a:off x="2438400" y="2743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C</a:t>
              </a:r>
            </a:p>
          </p:txBody>
        </p:sp>
        <p:sp>
          <p:nvSpPr>
            <p:cNvPr id="235" name="AutoShape 504" descr="Picture5"/>
            <p:cNvSpPr>
              <a:spLocks noChangeArrowheads="1"/>
            </p:cNvSpPr>
            <p:nvPr/>
          </p:nvSpPr>
          <p:spPr bwMode="auto">
            <a:xfrm>
              <a:off x="3048000" y="2743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Ư</a:t>
              </a:r>
            </a:p>
          </p:txBody>
        </p:sp>
        <p:sp>
          <p:nvSpPr>
            <p:cNvPr id="236" name="AutoShape 505" descr="Picture5"/>
            <p:cNvSpPr>
              <a:spLocks noChangeArrowheads="1"/>
            </p:cNvSpPr>
            <p:nvPr/>
          </p:nvSpPr>
          <p:spPr bwMode="auto">
            <a:xfrm>
              <a:off x="3657600" y="2757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Ớ</a:t>
              </a:r>
            </a:p>
          </p:txBody>
        </p:sp>
        <p:sp>
          <p:nvSpPr>
            <p:cNvPr id="237" name="AutoShape 506" descr="Picture5"/>
            <p:cNvSpPr>
              <a:spLocks noChangeArrowheads="1"/>
            </p:cNvSpPr>
            <p:nvPr/>
          </p:nvSpPr>
          <p:spPr bwMode="auto">
            <a:xfrm>
              <a:off x="4267200" y="2757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P</a:t>
              </a:r>
            </a:p>
          </p:txBody>
        </p:sp>
        <p:sp>
          <p:nvSpPr>
            <p:cNvPr id="238" name="AutoShape 511" descr="Picture5"/>
            <p:cNvSpPr>
              <a:spLocks noChangeArrowheads="1"/>
            </p:cNvSpPr>
            <p:nvPr/>
          </p:nvSpPr>
          <p:spPr bwMode="auto">
            <a:xfrm>
              <a:off x="5486400" y="2757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Ờ</a:t>
              </a:r>
            </a:p>
          </p:txBody>
        </p:sp>
        <p:sp>
          <p:nvSpPr>
            <p:cNvPr id="239" name="AutoShape 512" descr="Picture5"/>
            <p:cNvSpPr>
              <a:spLocks noChangeArrowheads="1"/>
            </p:cNvSpPr>
            <p:nvPr/>
          </p:nvSpPr>
          <p:spPr bwMode="auto">
            <a:xfrm>
              <a:off x="4876800" y="2757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C</a:t>
              </a:r>
            </a:p>
          </p:txBody>
        </p:sp>
      </p:grpSp>
      <p:grpSp>
        <p:nvGrpSpPr>
          <p:cNvPr id="240" name="Group 11"/>
          <p:cNvGrpSpPr>
            <a:grpSpLocks/>
          </p:cNvGrpSpPr>
          <p:nvPr/>
        </p:nvGrpSpPr>
        <p:grpSpPr bwMode="auto">
          <a:xfrm>
            <a:off x="8607425" y="1531938"/>
            <a:ext cx="3276600" cy="4903787"/>
            <a:chOff x="8763000" y="1524000"/>
            <a:chExt cx="3276600" cy="4903788"/>
          </a:xfrm>
        </p:grpSpPr>
        <p:sp>
          <p:nvSpPr>
            <p:cNvPr id="3166"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67" name="Text Box 7"/>
            <p:cNvSpPr txBox="1">
              <a:spLocks noChangeArrowheads="1"/>
            </p:cNvSpPr>
            <p:nvPr/>
          </p:nvSpPr>
          <p:spPr bwMode="gray">
            <a:xfrm>
              <a:off x="8763001" y="2369971"/>
              <a:ext cx="32615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n-US" sz="2400">
                  <a:solidFill>
                    <a:srgbClr val="000000"/>
                  </a:solidFill>
                  <a:latin typeface="Arial" panose="020B0604020202020204" pitchFamily="34" charset="0"/>
                  <a:cs typeface="Arial" panose="020B0604020202020204" pitchFamily="34" charset="0"/>
                </a:rPr>
                <a:t>Kiểu bài “ trao đổi một cách xây dựng, tôn trọng các ý kiến khác biệt “ rèn cho ta kỹ năng gì ? (9 chữ cái)</a:t>
              </a:r>
              <a:endParaRPr lang="en-US" altLang="en-US" sz="2400">
                <a:latin typeface="Arial" panose="020B0604020202020204" pitchFamily="34" charset="0"/>
                <a:cs typeface="Arial" panose="020B0604020202020204" pitchFamily="34" charset="0"/>
              </a:endParaRPr>
            </a:p>
            <a:p>
              <a:pP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nvGrpSpPr>
            <p:cNvPr id="3168" name="Group 12"/>
            <p:cNvGrpSpPr>
              <a:grpSpLocks/>
            </p:cNvGrpSpPr>
            <p:nvPr/>
          </p:nvGrpSpPr>
          <p:grpSpPr bwMode="auto">
            <a:xfrm>
              <a:off x="10052697" y="1554989"/>
              <a:ext cx="697205" cy="773514"/>
              <a:chOff x="1391" y="3479"/>
              <a:chExt cx="1100" cy="106"/>
            </a:xfrm>
          </p:grpSpPr>
          <p:grpSp>
            <p:nvGrpSpPr>
              <p:cNvPr id="3169" name="Group 15"/>
              <p:cNvGrpSpPr>
                <a:grpSpLocks/>
              </p:cNvGrpSpPr>
              <p:nvPr/>
            </p:nvGrpSpPr>
            <p:grpSpPr bwMode="auto">
              <a:xfrm>
                <a:off x="1391" y="3479"/>
                <a:ext cx="1100" cy="106"/>
                <a:chOff x="1289" y="1112"/>
                <a:chExt cx="2191" cy="212"/>
              </a:xfrm>
            </p:grpSpPr>
            <p:sp>
              <p:nvSpPr>
                <p:cNvPr id="3171"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72"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170" name="Text Box 14"/>
              <p:cNvSpPr txBox="1">
                <a:spLocks noChangeArrowheads="1"/>
              </p:cNvSpPr>
              <p:nvPr/>
            </p:nvSpPr>
            <p:spPr bwMode="gray">
              <a:xfrm>
                <a:off x="1590" y="3500"/>
                <a:ext cx="7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6</a:t>
                </a:r>
              </a:p>
            </p:txBody>
          </p:sp>
        </p:grpSp>
      </p:grpSp>
      <p:grpSp>
        <p:nvGrpSpPr>
          <p:cNvPr id="248" name="Group 247"/>
          <p:cNvGrpSpPr/>
          <p:nvPr/>
        </p:nvGrpSpPr>
        <p:grpSpPr>
          <a:xfrm>
            <a:off x="1219200" y="3353594"/>
            <a:ext cx="5486400" cy="636588"/>
            <a:chOff x="1219200" y="3352800"/>
            <a:chExt cx="5486400" cy="636588"/>
          </a:xfrm>
          <a:solidFill>
            <a:srgbClr val="00B0F0"/>
          </a:solidFill>
        </p:grpSpPr>
        <p:sp>
          <p:nvSpPr>
            <p:cNvPr id="249" name="AutoShape 514" descr="Picture5"/>
            <p:cNvSpPr>
              <a:spLocks noChangeArrowheads="1"/>
            </p:cNvSpPr>
            <p:nvPr/>
          </p:nvSpPr>
          <p:spPr bwMode="auto">
            <a:xfrm>
              <a:off x="1828800" y="3352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50" name="AutoShape 515" descr="Picture5"/>
            <p:cNvSpPr>
              <a:spLocks noChangeArrowheads="1"/>
            </p:cNvSpPr>
            <p:nvPr/>
          </p:nvSpPr>
          <p:spPr bwMode="auto">
            <a:xfrm>
              <a:off x="2438400" y="3352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51" name="AutoShape 516" descr="Picture5"/>
            <p:cNvSpPr>
              <a:spLocks noChangeArrowheads="1"/>
            </p:cNvSpPr>
            <p:nvPr/>
          </p:nvSpPr>
          <p:spPr bwMode="auto">
            <a:xfrm>
              <a:off x="3048000" y="3352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52" name="AutoShape 517" descr="Picture5"/>
            <p:cNvSpPr>
              <a:spLocks noChangeArrowheads="1"/>
            </p:cNvSpPr>
            <p:nvPr/>
          </p:nvSpPr>
          <p:spPr bwMode="auto">
            <a:xfrm>
              <a:off x="3657600" y="33670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53" name="AutoShape 518" descr="Picture5"/>
            <p:cNvSpPr>
              <a:spLocks noChangeArrowheads="1"/>
            </p:cNvSpPr>
            <p:nvPr/>
          </p:nvSpPr>
          <p:spPr bwMode="auto">
            <a:xfrm>
              <a:off x="4267200" y="33670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54" name="AutoShape 519" descr="Picture5"/>
            <p:cNvSpPr>
              <a:spLocks noChangeArrowheads="1"/>
            </p:cNvSpPr>
            <p:nvPr/>
          </p:nvSpPr>
          <p:spPr bwMode="auto">
            <a:xfrm>
              <a:off x="1219200" y="3352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55" name="AutoShape 522" descr="Picture5"/>
            <p:cNvSpPr>
              <a:spLocks noChangeArrowheads="1"/>
            </p:cNvSpPr>
            <p:nvPr/>
          </p:nvSpPr>
          <p:spPr bwMode="auto">
            <a:xfrm>
              <a:off x="6096000" y="33797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56" name="AutoShape 523" descr="Picture5"/>
            <p:cNvSpPr>
              <a:spLocks noChangeArrowheads="1"/>
            </p:cNvSpPr>
            <p:nvPr/>
          </p:nvSpPr>
          <p:spPr bwMode="auto">
            <a:xfrm>
              <a:off x="5486400" y="33670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57" name="AutoShape 524" descr="Picture5"/>
            <p:cNvSpPr>
              <a:spLocks noChangeArrowheads="1"/>
            </p:cNvSpPr>
            <p:nvPr/>
          </p:nvSpPr>
          <p:spPr bwMode="auto">
            <a:xfrm>
              <a:off x="4876800" y="33670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grpSp>
      <p:grpSp>
        <p:nvGrpSpPr>
          <p:cNvPr id="258" name="Group 257"/>
          <p:cNvGrpSpPr/>
          <p:nvPr/>
        </p:nvGrpSpPr>
        <p:grpSpPr>
          <a:xfrm>
            <a:off x="1224230" y="3358515"/>
            <a:ext cx="5486400" cy="636588"/>
            <a:chOff x="1219200" y="3352800"/>
            <a:chExt cx="5486400" cy="636588"/>
          </a:xfrm>
          <a:solidFill>
            <a:srgbClr val="FF0000"/>
          </a:solidFill>
        </p:grpSpPr>
        <p:sp>
          <p:nvSpPr>
            <p:cNvPr id="259" name="AutoShape 514" descr="Picture5"/>
            <p:cNvSpPr>
              <a:spLocks noChangeArrowheads="1"/>
            </p:cNvSpPr>
            <p:nvPr/>
          </p:nvSpPr>
          <p:spPr bwMode="auto">
            <a:xfrm>
              <a:off x="1828800" y="3352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Ó</a:t>
              </a:r>
            </a:p>
          </p:txBody>
        </p:sp>
        <p:sp>
          <p:nvSpPr>
            <p:cNvPr id="260" name="AutoShape 515" descr="Picture5"/>
            <p:cNvSpPr>
              <a:spLocks noChangeArrowheads="1"/>
            </p:cNvSpPr>
            <p:nvPr/>
          </p:nvSpPr>
          <p:spPr bwMode="auto">
            <a:xfrm>
              <a:off x="2438400" y="3352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I</a:t>
              </a:r>
            </a:p>
          </p:txBody>
        </p:sp>
        <p:sp>
          <p:nvSpPr>
            <p:cNvPr id="261" name="AutoShape 516" descr="Picture5"/>
            <p:cNvSpPr>
              <a:spLocks noChangeArrowheads="1"/>
            </p:cNvSpPr>
            <p:nvPr/>
          </p:nvSpPr>
          <p:spPr bwMode="auto">
            <a:xfrm>
              <a:off x="3048000" y="3352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V</a:t>
              </a:r>
            </a:p>
          </p:txBody>
        </p:sp>
        <p:sp>
          <p:nvSpPr>
            <p:cNvPr id="262" name="AutoShape 517" descr="Picture5"/>
            <p:cNvSpPr>
              <a:spLocks noChangeArrowheads="1"/>
            </p:cNvSpPr>
            <p:nvPr/>
          </p:nvSpPr>
          <p:spPr bwMode="auto">
            <a:xfrm>
              <a:off x="3657600" y="33670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À</a:t>
              </a:r>
            </a:p>
          </p:txBody>
        </p:sp>
        <p:sp>
          <p:nvSpPr>
            <p:cNvPr id="263" name="AutoShape 518" descr="Picture5"/>
            <p:cNvSpPr>
              <a:spLocks noChangeArrowheads="1"/>
            </p:cNvSpPr>
            <p:nvPr/>
          </p:nvSpPr>
          <p:spPr bwMode="auto">
            <a:xfrm>
              <a:off x="4267200" y="33670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N</a:t>
              </a:r>
            </a:p>
          </p:txBody>
        </p:sp>
        <p:sp>
          <p:nvSpPr>
            <p:cNvPr id="264" name="AutoShape 519" descr="Picture5"/>
            <p:cNvSpPr>
              <a:spLocks noChangeArrowheads="1"/>
            </p:cNvSpPr>
            <p:nvPr/>
          </p:nvSpPr>
          <p:spPr bwMode="auto">
            <a:xfrm>
              <a:off x="1219200" y="3352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N</a:t>
              </a:r>
            </a:p>
          </p:txBody>
        </p:sp>
        <p:sp>
          <p:nvSpPr>
            <p:cNvPr id="265" name="AutoShape 522" descr="Picture5"/>
            <p:cNvSpPr>
              <a:spLocks noChangeArrowheads="1"/>
            </p:cNvSpPr>
            <p:nvPr/>
          </p:nvSpPr>
          <p:spPr bwMode="auto">
            <a:xfrm>
              <a:off x="6096000" y="33797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E</a:t>
              </a:r>
            </a:p>
          </p:txBody>
        </p:sp>
        <p:sp>
          <p:nvSpPr>
            <p:cNvPr id="266" name="AutoShape 523" descr="Picture5"/>
            <p:cNvSpPr>
              <a:spLocks noChangeArrowheads="1"/>
            </p:cNvSpPr>
            <p:nvPr/>
          </p:nvSpPr>
          <p:spPr bwMode="auto">
            <a:xfrm>
              <a:off x="5486400" y="33670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H</a:t>
              </a:r>
            </a:p>
          </p:txBody>
        </p:sp>
        <p:sp>
          <p:nvSpPr>
            <p:cNvPr id="267" name="AutoShape 524" descr="Picture5"/>
            <p:cNvSpPr>
              <a:spLocks noChangeArrowheads="1"/>
            </p:cNvSpPr>
            <p:nvPr/>
          </p:nvSpPr>
          <p:spPr bwMode="auto">
            <a:xfrm>
              <a:off x="4876800" y="33670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G</a:t>
              </a:r>
            </a:p>
          </p:txBody>
        </p:sp>
      </p:grpSp>
      <p:grpSp>
        <p:nvGrpSpPr>
          <p:cNvPr id="268" name="Group 19"/>
          <p:cNvGrpSpPr>
            <a:grpSpLocks/>
          </p:cNvGrpSpPr>
          <p:nvPr/>
        </p:nvGrpSpPr>
        <p:grpSpPr bwMode="auto">
          <a:xfrm>
            <a:off x="8567738" y="1522413"/>
            <a:ext cx="3276600" cy="4903787"/>
            <a:chOff x="8763000" y="1524000"/>
            <a:chExt cx="3276600" cy="4903788"/>
          </a:xfrm>
        </p:grpSpPr>
        <p:sp>
          <p:nvSpPr>
            <p:cNvPr id="3159"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60" name="Text Box 7"/>
            <p:cNvSpPr txBox="1">
              <a:spLocks noChangeArrowheads="1"/>
            </p:cNvSpPr>
            <p:nvPr/>
          </p:nvSpPr>
          <p:spPr bwMode="gray">
            <a:xfrm>
              <a:off x="8763001" y="2369971"/>
              <a:ext cx="32615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n-US" sz="2400">
                  <a:solidFill>
                    <a:srgbClr val="000000"/>
                  </a:solidFill>
                  <a:latin typeface="Arial" panose="020B0604020202020204" pitchFamily="34" charset="0"/>
                  <a:cs typeface="Arial" panose="020B0604020202020204" pitchFamily="34" charset="0"/>
                </a:rPr>
                <a:t>Tìm số từ trong câu: Sau vài ngày thì đặt ngửa củ hoa lên và đặt vào dụng cụ dưỡng …? (3 chữ cái)</a:t>
              </a:r>
              <a:endParaRPr lang="en-US" altLang="en-US" sz="2400">
                <a:latin typeface="Arial" panose="020B0604020202020204" pitchFamily="34" charset="0"/>
                <a:cs typeface="Arial" panose="020B0604020202020204" pitchFamily="34" charset="0"/>
              </a:endParaRPr>
            </a:p>
            <a:p>
              <a:pP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nvGrpSpPr>
            <p:cNvPr id="3161" name="Group 12"/>
            <p:cNvGrpSpPr>
              <a:grpSpLocks/>
            </p:cNvGrpSpPr>
            <p:nvPr/>
          </p:nvGrpSpPr>
          <p:grpSpPr bwMode="auto">
            <a:xfrm>
              <a:off x="10052697" y="1554989"/>
              <a:ext cx="697205" cy="773514"/>
              <a:chOff x="1391" y="3479"/>
              <a:chExt cx="1100" cy="106"/>
            </a:xfrm>
          </p:grpSpPr>
          <p:grpSp>
            <p:nvGrpSpPr>
              <p:cNvPr id="3162" name="Group 23"/>
              <p:cNvGrpSpPr>
                <a:grpSpLocks/>
              </p:cNvGrpSpPr>
              <p:nvPr/>
            </p:nvGrpSpPr>
            <p:grpSpPr bwMode="auto">
              <a:xfrm>
                <a:off x="1391" y="3479"/>
                <a:ext cx="1100" cy="106"/>
                <a:chOff x="1289" y="1112"/>
                <a:chExt cx="2191" cy="212"/>
              </a:xfrm>
            </p:grpSpPr>
            <p:sp>
              <p:nvSpPr>
                <p:cNvPr id="3164"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65"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163" name="Text Box 14"/>
              <p:cNvSpPr txBox="1">
                <a:spLocks noChangeArrowheads="1"/>
              </p:cNvSpPr>
              <p:nvPr/>
            </p:nvSpPr>
            <p:spPr bwMode="gray">
              <a:xfrm>
                <a:off x="1590" y="3500"/>
                <a:ext cx="7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7</a:t>
                </a:r>
              </a:p>
            </p:txBody>
          </p:sp>
        </p:grpSp>
      </p:grpSp>
      <p:grpSp>
        <p:nvGrpSpPr>
          <p:cNvPr id="276" name="Group 275"/>
          <p:cNvGrpSpPr/>
          <p:nvPr/>
        </p:nvGrpSpPr>
        <p:grpSpPr>
          <a:xfrm>
            <a:off x="3655842" y="3976296"/>
            <a:ext cx="1828800" cy="609600"/>
            <a:chOff x="3657600" y="3976688"/>
            <a:chExt cx="1828800" cy="609600"/>
          </a:xfrm>
          <a:solidFill>
            <a:srgbClr val="00B0F0"/>
          </a:solidFill>
        </p:grpSpPr>
        <p:sp>
          <p:nvSpPr>
            <p:cNvPr id="277" name="AutoShape 529" descr="Picture5"/>
            <p:cNvSpPr>
              <a:spLocks noChangeArrowheads="1"/>
            </p:cNvSpPr>
            <p:nvPr/>
          </p:nvSpPr>
          <p:spPr bwMode="auto">
            <a:xfrm>
              <a:off x="3657600" y="39766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78" name="AutoShape 530" descr="Picture5"/>
            <p:cNvSpPr>
              <a:spLocks noChangeArrowheads="1"/>
            </p:cNvSpPr>
            <p:nvPr/>
          </p:nvSpPr>
          <p:spPr bwMode="auto">
            <a:xfrm>
              <a:off x="4267200" y="39766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79" name="AutoShape 536" descr="Picture5"/>
            <p:cNvSpPr>
              <a:spLocks noChangeArrowheads="1"/>
            </p:cNvSpPr>
            <p:nvPr/>
          </p:nvSpPr>
          <p:spPr bwMode="auto">
            <a:xfrm>
              <a:off x="4876800" y="39766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grpSp>
      <p:grpSp>
        <p:nvGrpSpPr>
          <p:cNvPr id="280" name="Group 279"/>
          <p:cNvGrpSpPr/>
          <p:nvPr/>
        </p:nvGrpSpPr>
        <p:grpSpPr>
          <a:xfrm>
            <a:off x="3654082" y="3980433"/>
            <a:ext cx="1828800" cy="609600"/>
            <a:chOff x="3657600" y="3976688"/>
            <a:chExt cx="1828800" cy="609600"/>
          </a:xfrm>
          <a:solidFill>
            <a:srgbClr val="FF0000"/>
          </a:solidFill>
        </p:grpSpPr>
        <p:sp>
          <p:nvSpPr>
            <p:cNvPr id="281" name="AutoShape 529" descr="Picture5"/>
            <p:cNvSpPr>
              <a:spLocks noChangeArrowheads="1"/>
            </p:cNvSpPr>
            <p:nvPr/>
          </p:nvSpPr>
          <p:spPr bwMode="auto">
            <a:xfrm>
              <a:off x="3657600" y="39766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V</a:t>
              </a:r>
            </a:p>
          </p:txBody>
        </p:sp>
        <p:sp>
          <p:nvSpPr>
            <p:cNvPr id="282" name="AutoShape 530" descr="Picture5"/>
            <p:cNvSpPr>
              <a:spLocks noChangeArrowheads="1"/>
            </p:cNvSpPr>
            <p:nvPr/>
          </p:nvSpPr>
          <p:spPr bwMode="auto">
            <a:xfrm>
              <a:off x="4267200" y="39766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À</a:t>
              </a:r>
            </a:p>
          </p:txBody>
        </p:sp>
        <p:sp>
          <p:nvSpPr>
            <p:cNvPr id="283" name="AutoShape 536" descr="Picture5"/>
            <p:cNvSpPr>
              <a:spLocks noChangeArrowheads="1"/>
            </p:cNvSpPr>
            <p:nvPr/>
          </p:nvSpPr>
          <p:spPr bwMode="auto">
            <a:xfrm>
              <a:off x="4876800" y="39766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I</a:t>
              </a:r>
            </a:p>
          </p:txBody>
        </p:sp>
      </p:grpSp>
      <p:grpSp>
        <p:nvGrpSpPr>
          <p:cNvPr id="284" name="Group 3"/>
          <p:cNvGrpSpPr>
            <a:grpSpLocks/>
          </p:cNvGrpSpPr>
          <p:nvPr/>
        </p:nvGrpSpPr>
        <p:grpSpPr bwMode="auto">
          <a:xfrm>
            <a:off x="8610600" y="1511300"/>
            <a:ext cx="3276600" cy="4903788"/>
            <a:chOff x="8763000" y="1524000"/>
            <a:chExt cx="3276600" cy="4903788"/>
          </a:xfrm>
        </p:grpSpPr>
        <p:sp>
          <p:nvSpPr>
            <p:cNvPr id="3152"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53" name="Text Box 7"/>
            <p:cNvSpPr txBox="1">
              <a:spLocks noChangeArrowheads="1"/>
            </p:cNvSpPr>
            <p:nvPr/>
          </p:nvSpPr>
          <p:spPr bwMode="gray">
            <a:xfrm>
              <a:off x="8763001" y="2369971"/>
              <a:ext cx="326152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n-US" sz="2400">
                  <a:solidFill>
                    <a:srgbClr val="000000"/>
                  </a:solidFill>
                  <a:latin typeface="Arial" panose="020B0604020202020204" pitchFamily="34" charset="0"/>
                  <a:cs typeface="Arial" panose="020B0604020202020204" pitchFamily="34" charset="0"/>
                </a:rPr>
                <a:t>Kiểu bài “Viết văn bản tường trình ” rèn cho ta kỹ năng gì ? (4 chữ cái)</a:t>
              </a:r>
              <a:endParaRPr lang="en-US" altLang="en-US" sz="2400">
                <a:latin typeface="Arial" panose="020B0604020202020204" pitchFamily="34" charset="0"/>
                <a:cs typeface="Arial" panose="020B0604020202020204" pitchFamily="34" charset="0"/>
              </a:endParaRPr>
            </a:p>
            <a:p>
              <a:pP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nvGrpSpPr>
            <p:cNvPr id="3154" name="Group 12"/>
            <p:cNvGrpSpPr>
              <a:grpSpLocks/>
            </p:cNvGrpSpPr>
            <p:nvPr/>
          </p:nvGrpSpPr>
          <p:grpSpPr bwMode="auto">
            <a:xfrm>
              <a:off x="10052697" y="1554989"/>
              <a:ext cx="697205" cy="773514"/>
              <a:chOff x="1391" y="3479"/>
              <a:chExt cx="1100" cy="106"/>
            </a:xfrm>
          </p:grpSpPr>
          <p:grpSp>
            <p:nvGrpSpPr>
              <p:cNvPr id="3155" name="Group 7"/>
              <p:cNvGrpSpPr>
                <a:grpSpLocks/>
              </p:cNvGrpSpPr>
              <p:nvPr/>
            </p:nvGrpSpPr>
            <p:grpSpPr bwMode="auto">
              <a:xfrm>
                <a:off x="1391" y="3479"/>
                <a:ext cx="1100" cy="106"/>
                <a:chOff x="1289" y="1112"/>
                <a:chExt cx="2191" cy="212"/>
              </a:xfrm>
            </p:grpSpPr>
            <p:sp>
              <p:nvSpPr>
                <p:cNvPr id="3157"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58"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156" name="Text Box 14"/>
              <p:cNvSpPr txBox="1">
                <a:spLocks noChangeArrowheads="1"/>
              </p:cNvSpPr>
              <p:nvPr/>
            </p:nvSpPr>
            <p:spPr bwMode="gray">
              <a:xfrm>
                <a:off x="1590" y="3500"/>
                <a:ext cx="7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8</a:t>
                </a:r>
              </a:p>
            </p:txBody>
          </p:sp>
        </p:grpSp>
      </p:grpSp>
      <p:grpSp>
        <p:nvGrpSpPr>
          <p:cNvPr id="292" name="Group 291"/>
          <p:cNvGrpSpPr/>
          <p:nvPr/>
        </p:nvGrpSpPr>
        <p:grpSpPr>
          <a:xfrm>
            <a:off x="3051791" y="4571608"/>
            <a:ext cx="2438400" cy="623888"/>
            <a:chOff x="3048000" y="4572000"/>
            <a:chExt cx="2438400" cy="623888"/>
          </a:xfrm>
          <a:solidFill>
            <a:srgbClr val="00B0F0"/>
          </a:solidFill>
        </p:grpSpPr>
        <p:sp>
          <p:nvSpPr>
            <p:cNvPr id="293" name="AutoShape 540" descr="Picture5"/>
            <p:cNvSpPr>
              <a:spLocks noChangeArrowheads="1"/>
            </p:cNvSpPr>
            <p:nvPr/>
          </p:nvSpPr>
          <p:spPr bwMode="auto">
            <a:xfrm>
              <a:off x="3048000" y="4572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94" name="AutoShape 541" descr="Picture5"/>
            <p:cNvSpPr>
              <a:spLocks noChangeArrowheads="1"/>
            </p:cNvSpPr>
            <p:nvPr/>
          </p:nvSpPr>
          <p:spPr bwMode="auto">
            <a:xfrm>
              <a:off x="3657600" y="4586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95" name="AutoShape 542" descr="Picture5"/>
            <p:cNvSpPr>
              <a:spLocks noChangeArrowheads="1"/>
            </p:cNvSpPr>
            <p:nvPr/>
          </p:nvSpPr>
          <p:spPr bwMode="auto">
            <a:xfrm>
              <a:off x="4267200" y="4586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296" name="AutoShape 548" descr="Picture5"/>
            <p:cNvSpPr>
              <a:spLocks noChangeArrowheads="1"/>
            </p:cNvSpPr>
            <p:nvPr/>
          </p:nvSpPr>
          <p:spPr bwMode="auto">
            <a:xfrm>
              <a:off x="4876800" y="4586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grpSp>
      <p:grpSp>
        <p:nvGrpSpPr>
          <p:cNvPr id="297" name="Group 296"/>
          <p:cNvGrpSpPr/>
          <p:nvPr/>
        </p:nvGrpSpPr>
        <p:grpSpPr>
          <a:xfrm>
            <a:off x="3051791" y="4574569"/>
            <a:ext cx="2438400" cy="623888"/>
            <a:chOff x="3048000" y="4572000"/>
            <a:chExt cx="2438400" cy="623888"/>
          </a:xfrm>
          <a:solidFill>
            <a:srgbClr val="FF0000"/>
          </a:solidFill>
        </p:grpSpPr>
        <p:sp>
          <p:nvSpPr>
            <p:cNvPr id="298" name="AutoShape 540" descr="Picture5"/>
            <p:cNvSpPr>
              <a:spLocks noChangeArrowheads="1"/>
            </p:cNvSpPr>
            <p:nvPr/>
          </p:nvSpPr>
          <p:spPr bwMode="auto">
            <a:xfrm>
              <a:off x="3048000" y="4572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V</a:t>
              </a:r>
            </a:p>
          </p:txBody>
        </p:sp>
        <p:sp>
          <p:nvSpPr>
            <p:cNvPr id="299" name="AutoShape 541" descr="Picture5"/>
            <p:cNvSpPr>
              <a:spLocks noChangeArrowheads="1"/>
            </p:cNvSpPr>
            <p:nvPr/>
          </p:nvSpPr>
          <p:spPr bwMode="auto">
            <a:xfrm>
              <a:off x="3657600" y="4586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I</a:t>
              </a:r>
            </a:p>
          </p:txBody>
        </p:sp>
        <p:sp>
          <p:nvSpPr>
            <p:cNvPr id="300" name="AutoShape 542" descr="Picture5"/>
            <p:cNvSpPr>
              <a:spLocks noChangeArrowheads="1"/>
            </p:cNvSpPr>
            <p:nvPr/>
          </p:nvSpPr>
          <p:spPr bwMode="auto">
            <a:xfrm>
              <a:off x="4267200" y="4586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Ế</a:t>
              </a:r>
            </a:p>
          </p:txBody>
        </p:sp>
        <p:sp>
          <p:nvSpPr>
            <p:cNvPr id="301" name="AutoShape 548" descr="Picture5"/>
            <p:cNvSpPr>
              <a:spLocks noChangeArrowheads="1"/>
            </p:cNvSpPr>
            <p:nvPr/>
          </p:nvSpPr>
          <p:spPr bwMode="auto">
            <a:xfrm>
              <a:off x="4876800" y="45862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T</a:t>
              </a:r>
            </a:p>
          </p:txBody>
        </p:sp>
      </p:grpSp>
      <p:grpSp>
        <p:nvGrpSpPr>
          <p:cNvPr id="302" name="Group 301"/>
          <p:cNvGrpSpPr/>
          <p:nvPr/>
        </p:nvGrpSpPr>
        <p:grpSpPr>
          <a:xfrm>
            <a:off x="3044209" y="5185737"/>
            <a:ext cx="3048000" cy="623888"/>
            <a:chOff x="3048000" y="5181600"/>
            <a:chExt cx="3048000" cy="623888"/>
          </a:xfrm>
          <a:solidFill>
            <a:srgbClr val="00B0F0"/>
          </a:solidFill>
        </p:grpSpPr>
        <p:sp>
          <p:nvSpPr>
            <p:cNvPr id="303" name="AutoShape 528" descr="Picture5"/>
            <p:cNvSpPr>
              <a:spLocks noChangeArrowheads="1"/>
            </p:cNvSpPr>
            <p:nvPr/>
          </p:nvSpPr>
          <p:spPr bwMode="auto">
            <a:xfrm>
              <a:off x="3048000" y="5181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304" name="AutoShape 529" descr="Picture5"/>
            <p:cNvSpPr>
              <a:spLocks noChangeArrowheads="1"/>
            </p:cNvSpPr>
            <p:nvPr/>
          </p:nvSpPr>
          <p:spPr bwMode="auto">
            <a:xfrm>
              <a:off x="3657600" y="5195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305" name="AutoShape 530" descr="Picture5"/>
            <p:cNvSpPr>
              <a:spLocks noChangeArrowheads="1"/>
            </p:cNvSpPr>
            <p:nvPr/>
          </p:nvSpPr>
          <p:spPr bwMode="auto">
            <a:xfrm>
              <a:off x="4267200" y="5195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306" name="AutoShape 535" descr="Picture5"/>
            <p:cNvSpPr>
              <a:spLocks noChangeArrowheads="1"/>
            </p:cNvSpPr>
            <p:nvPr/>
          </p:nvSpPr>
          <p:spPr bwMode="auto">
            <a:xfrm>
              <a:off x="5486400" y="5195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307" name="AutoShape 536" descr="Picture5"/>
            <p:cNvSpPr>
              <a:spLocks noChangeArrowheads="1"/>
            </p:cNvSpPr>
            <p:nvPr/>
          </p:nvSpPr>
          <p:spPr bwMode="auto">
            <a:xfrm>
              <a:off x="4876800" y="5195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grpSp>
      <p:grpSp>
        <p:nvGrpSpPr>
          <p:cNvPr id="308" name="Group 307"/>
          <p:cNvGrpSpPr/>
          <p:nvPr/>
        </p:nvGrpSpPr>
        <p:grpSpPr>
          <a:xfrm>
            <a:off x="3044209" y="5188585"/>
            <a:ext cx="3048000" cy="623888"/>
            <a:chOff x="3048000" y="5181600"/>
            <a:chExt cx="3048000" cy="623888"/>
          </a:xfrm>
          <a:solidFill>
            <a:srgbClr val="FF0000"/>
          </a:solidFill>
        </p:grpSpPr>
        <p:sp>
          <p:nvSpPr>
            <p:cNvPr id="309" name="AutoShape 528" descr="Picture5"/>
            <p:cNvSpPr>
              <a:spLocks noChangeArrowheads="1"/>
            </p:cNvSpPr>
            <p:nvPr/>
          </p:nvSpPr>
          <p:spPr bwMode="auto">
            <a:xfrm>
              <a:off x="3048000" y="5181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K</a:t>
              </a:r>
            </a:p>
          </p:txBody>
        </p:sp>
        <p:sp>
          <p:nvSpPr>
            <p:cNvPr id="310" name="AutoShape 529" descr="Picture5"/>
            <p:cNvSpPr>
              <a:spLocks noChangeArrowheads="1"/>
            </p:cNvSpPr>
            <p:nvPr/>
          </p:nvSpPr>
          <p:spPr bwMode="auto">
            <a:xfrm>
              <a:off x="3657600" y="5195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É</a:t>
              </a:r>
            </a:p>
          </p:txBody>
        </p:sp>
        <p:sp>
          <p:nvSpPr>
            <p:cNvPr id="311" name="AutoShape 530" descr="Picture5"/>
            <p:cNvSpPr>
              <a:spLocks noChangeArrowheads="1"/>
            </p:cNvSpPr>
            <p:nvPr/>
          </p:nvSpPr>
          <p:spPr bwMode="auto">
            <a:xfrm>
              <a:off x="4267200" y="5195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O</a:t>
              </a:r>
            </a:p>
          </p:txBody>
        </p:sp>
        <p:sp>
          <p:nvSpPr>
            <p:cNvPr id="312" name="AutoShape 535" descr="Picture5"/>
            <p:cNvSpPr>
              <a:spLocks noChangeArrowheads="1"/>
            </p:cNvSpPr>
            <p:nvPr/>
          </p:nvSpPr>
          <p:spPr bwMode="auto">
            <a:xfrm>
              <a:off x="5486400" y="5195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O</a:t>
              </a:r>
            </a:p>
          </p:txBody>
        </p:sp>
        <p:sp>
          <p:nvSpPr>
            <p:cNvPr id="313" name="AutoShape 536" descr="Picture5"/>
            <p:cNvSpPr>
              <a:spLocks noChangeArrowheads="1"/>
            </p:cNvSpPr>
            <p:nvPr/>
          </p:nvSpPr>
          <p:spPr bwMode="auto">
            <a:xfrm>
              <a:off x="4876800" y="51958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C</a:t>
              </a:r>
            </a:p>
          </p:txBody>
        </p:sp>
      </p:grpSp>
      <p:grpSp>
        <p:nvGrpSpPr>
          <p:cNvPr id="314" name="Group 11"/>
          <p:cNvGrpSpPr>
            <a:grpSpLocks/>
          </p:cNvGrpSpPr>
          <p:nvPr/>
        </p:nvGrpSpPr>
        <p:grpSpPr bwMode="auto">
          <a:xfrm>
            <a:off x="8569325" y="1497013"/>
            <a:ext cx="3276600" cy="4903787"/>
            <a:chOff x="8763000" y="1524000"/>
            <a:chExt cx="3276600" cy="4903788"/>
          </a:xfrm>
        </p:grpSpPr>
        <p:sp>
          <p:nvSpPr>
            <p:cNvPr id="3145"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46" name="Text Box 7"/>
            <p:cNvSpPr txBox="1">
              <a:spLocks noChangeArrowheads="1"/>
            </p:cNvSpPr>
            <p:nvPr/>
          </p:nvSpPr>
          <p:spPr bwMode="gray">
            <a:xfrm>
              <a:off x="8763001" y="2369971"/>
              <a:ext cx="32615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Hai đội ra sức kéo để di chuyển tâm điểm về phía đội mình là trò chơi gì ? (5 chữ cái)</a:t>
              </a:r>
              <a:endParaRPr lang="en-US" altLang="en-US" sz="2400">
                <a:latin typeface="Arial" panose="020B0604020202020204" pitchFamily="34" charset="0"/>
                <a:cs typeface="Arial" panose="020B0604020202020204" pitchFamily="34" charset="0"/>
              </a:endParaRPr>
            </a:p>
          </p:txBody>
        </p:sp>
        <p:grpSp>
          <p:nvGrpSpPr>
            <p:cNvPr id="3147" name="Group 12"/>
            <p:cNvGrpSpPr>
              <a:grpSpLocks/>
            </p:cNvGrpSpPr>
            <p:nvPr/>
          </p:nvGrpSpPr>
          <p:grpSpPr bwMode="auto">
            <a:xfrm>
              <a:off x="10052697" y="1554989"/>
              <a:ext cx="697205" cy="773514"/>
              <a:chOff x="1391" y="3479"/>
              <a:chExt cx="1100" cy="106"/>
            </a:xfrm>
          </p:grpSpPr>
          <p:grpSp>
            <p:nvGrpSpPr>
              <p:cNvPr id="3148" name="Group 15"/>
              <p:cNvGrpSpPr>
                <a:grpSpLocks/>
              </p:cNvGrpSpPr>
              <p:nvPr/>
            </p:nvGrpSpPr>
            <p:grpSpPr bwMode="auto">
              <a:xfrm>
                <a:off x="1391" y="3479"/>
                <a:ext cx="1100" cy="106"/>
                <a:chOff x="1289" y="1112"/>
                <a:chExt cx="2191" cy="212"/>
              </a:xfrm>
            </p:grpSpPr>
            <p:sp>
              <p:nvSpPr>
                <p:cNvPr id="3150"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51"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149" name="Text Box 14"/>
              <p:cNvSpPr txBox="1">
                <a:spLocks noChangeArrowheads="1"/>
              </p:cNvSpPr>
              <p:nvPr/>
            </p:nvSpPr>
            <p:spPr bwMode="gray">
              <a:xfrm>
                <a:off x="1590" y="3500"/>
                <a:ext cx="7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9</a:t>
                </a:r>
              </a:p>
            </p:txBody>
          </p:sp>
        </p:grpSp>
      </p:grpSp>
      <p:grpSp>
        <p:nvGrpSpPr>
          <p:cNvPr id="322" name="Group 321"/>
          <p:cNvGrpSpPr/>
          <p:nvPr/>
        </p:nvGrpSpPr>
        <p:grpSpPr>
          <a:xfrm>
            <a:off x="1825009" y="5791994"/>
            <a:ext cx="4876800" cy="636588"/>
            <a:chOff x="1828800" y="5791200"/>
            <a:chExt cx="4876800" cy="636588"/>
          </a:xfrm>
          <a:solidFill>
            <a:srgbClr val="00B0F0"/>
          </a:solidFill>
        </p:grpSpPr>
        <p:sp>
          <p:nvSpPr>
            <p:cNvPr id="323" name="AutoShape 538" descr="Picture5"/>
            <p:cNvSpPr>
              <a:spLocks noChangeArrowheads="1"/>
            </p:cNvSpPr>
            <p:nvPr/>
          </p:nvSpPr>
          <p:spPr bwMode="auto">
            <a:xfrm>
              <a:off x="1828800" y="5791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324" name="AutoShape 539" descr="Picture5"/>
            <p:cNvSpPr>
              <a:spLocks noChangeArrowheads="1"/>
            </p:cNvSpPr>
            <p:nvPr/>
          </p:nvSpPr>
          <p:spPr bwMode="auto">
            <a:xfrm>
              <a:off x="2438400" y="5791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325" name="AutoShape 540" descr="Picture5"/>
            <p:cNvSpPr>
              <a:spLocks noChangeArrowheads="1"/>
            </p:cNvSpPr>
            <p:nvPr/>
          </p:nvSpPr>
          <p:spPr bwMode="auto">
            <a:xfrm>
              <a:off x="3048000" y="5791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326" name="AutoShape 541" descr="Picture5"/>
            <p:cNvSpPr>
              <a:spLocks noChangeArrowheads="1"/>
            </p:cNvSpPr>
            <p:nvPr/>
          </p:nvSpPr>
          <p:spPr bwMode="auto">
            <a:xfrm>
              <a:off x="3657600" y="5805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327" name="AutoShape 542" descr="Picture5"/>
            <p:cNvSpPr>
              <a:spLocks noChangeArrowheads="1"/>
            </p:cNvSpPr>
            <p:nvPr/>
          </p:nvSpPr>
          <p:spPr bwMode="auto">
            <a:xfrm>
              <a:off x="4267200" y="5805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328" name="AutoShape 546" descr="Picture5"/>
            <p:cNvSpPr>
              <a:spLocks noChangeArrowheads="1"/>
            </p:cNvSpPr>
            <p:nvPr/>
          </p:nvSpPr>
          <p:spPr bwMode="auto">
            <a:xfrm>
              <a:off x="6096000" y="58181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329" name="AutoShape 547" descr="Picture5"/>
            <p:cNvSpPr>
              <a:spLocks noChangeArrowheads="1"/>
            </p:cNvSpPr>
            <p:nvPr/>
          </p:nvSpPr>
          <p:spPr bwMode="auto">
            <a:xfrm>
              <a:off x="5486400" y="5805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sp>
          <p:nvSpPr>
            <p:cNvPr id="330" name="AutoShape 548" descr="Picture5"/>
            <p:cNvSpPr>
              <a:spLocks noChangeArrowheads="1"/>
            </p:cNvSpPr>
            <p:nvPr/>
          </p:nvSpPr>
          <p:spPr bwMode="auto">
            <a:xfrm>
              <a:off x="4876800" y="5805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dirty="0" smtClean="0">
                  <a:solidFill>
                    <a:schemeClr val="bg1"/>
                  </a:solidFill>
                  <a:latin typeface="Arial" panose="020B0604020202020204" pitchFamily="34" charset="0"/>
                </a:rPr>
                <a:t>?</a:t>
              </a:r>
            </a:p>
          </p:txBody>
        </p:sp>
      </p:grpSp>
      <p:grpSp>
        <p:nvGrpSpPr>
          <p:cNvPr id="331" name="Group 330"/>
          <p:cNvGrpSpPr/>
          <p:nvPr/>
        </p:nvGrpSpPr>
        <p:grpSpPr>
          <a:xfrm>
            <a:off x="1825009" y="5788846"/>
            <a:ext cx="4876800" cy="636588"/>
            <a:chOff x="1828800" y="5791200"/>
            <a:chExt cx="4876800" cy="636588"/>
          </a:xfrm>
          <a:solidFill>
            <a:srgbClr val="FF0000"/>
          </a:solidFill>
        </p:grpSpPr>
        <p:sp>
          <p:nvSpPr>
            <p:cNvPr id="332" name="AutoShape 538" descr="Picture5"/>
            <p:cNvSpPr>
              <a:spLocks noChangeArrowheads="1"/>
            </p:cNvSpPr>
            <p:nvPr/>
          </p:nvSpPr>
          <p:spPr bwMode="auto">
            <a:xfrm>
              <a:off x="1828800" y="5791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T</a:t>
              </a:r>
            </a:p>
          </p:txBody>
        </p:sp>
        <p:sp>
          <p:nvSpPr>
            <p:cNvPr id="333" name="AutoShape 539" descr="Picture5"/>
            <p:cNvSpPr>
              <a:spLocks noChangeArrowheads="1"/>
            </p:cNvSpPr>
            <p:nvPr/>
          </p:nvSpPr>
          <p:spPr bwMode="auto">
            <a:xfrm>
              <a:off x="2438400" y="5791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Ô</a:t>
              </a:r>
            </a:p>
          </p:txBody>
        </p:sp>
        <p:sp>
          <p:nvSpPr>
            <p:cNvPr id="334" name="AutoShape 540" descr="Picture5"/>
            <p:cNvSpPr>
              <a:spLocks noChangeArrowheads="1"/>
            </p:cNvSpPr>
            <p:nvPr/>
          </p:nvSpPr>
          <p:spPr bwMode="auto">
            <a:xfrm>
              <a:off x="3048000" y="5791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N</a:t>
              </a:r>
            </a:p>
          </p:txBody>
        </p:sp>
        <p:sp>
          <p:nvSpPr>
            <p:cNvPr id="335" name="AutoShape 541" descr="Picture5"/>
            <p:cNvSpPr>
              <a:spLocks noChangeArrowheads="1"/>
            </p:cNvSpPr>
            <p:nvPr/>
          </p:nvSpPr>
          <p:spPr bwMode="auto">
            <a:xfrm>
              <a:off x="3657600" y="5805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T</a:t>
              </a:r>
            </a:p>
          </p:txBody>
        </p:sp>
        <p:sp>
          <p:nvSpPr>
            <p:cNvPr id="336" name="AutoShape 542" descr="Picture5"/>
            <p:cNvSpPr>
              <a:spLocks noChangeArrowheads="1"/>
            </p:cNvSpPr>
            <p:nvPr/>
          </p:nvSpPr>
          <p:spPr bwMode="auto">
            <a:xfrm>
              <a:off x="4267200" y="5805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R</a:t>
              </a:r>
            </a:p>
          </p:txBody>
        </p:sp>
        <p:sp>
          <p:nvSpPr>
            <p:cNvPr id="337" name="AutoShape 546" descr="Picture5"/>
            <p:cNvSpPr>
              <a:spLocks noChangeArrowheads="1"/>
            </p:cNvSpPr>
            <p:nvPr/>
          </p:nvSpPr>
          <p:spPr bwMode="auto">
            <a:xfrm>
              <a:off x="6096000" y="58181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G</a:t>
              </a:r>
            </a:p>
          </p:txBody>
        </p:sp>
        <p:sp>
          <p:nvSpPr>
            <p:cNvPr id="338" name="AutoShape 547" descr="Picture5"/>
            <p:cNvSpPr>
              <a:spLocks noChangeArrowheads="1"/>
            </p:cNvSpPr>
            <p:nvPr/>
          </p:nvSpPr>
          <p:spPr bwMode="auto">
            <a:xfrm>
              <a:off x="5486400" y="5805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N</a:t>
              </a:r>
            </a:p>
          </p:txBody>
        </p:sp>
        <p:sp>
          <p:nvSpPr>
            <p:cNvPr id="339" name="AutoShape 548" descr="Picture5"/>
            <p:cNvSpPr>
              <a:spLocks noChangeArrowheads="1"/>
            </p:cNvSpPr>
            <p:nvPr/>
          </p:nvSpPr>
          <p:spPr bwMode="auto">
            <a:xfrm>
              <a:off x="4876800" y="5805488"/>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200" b="1" dirty="0" smtClean="0">
                  <a:solidFill>
                    <a:schemeClr val="bg1"/>
                  </a:solidFill>
                  <a:latin typeface="Times New Roman" panose="02020603050405020304" pitchFamily="18" charset="0"/>
                  <a:cs typeface="Times New Roman" panose="02020603050405020304" pitchFamily="18" charset="0"/>
                </a:rPr>
                <a:t>Ọ</a:t>
              </a:r>
            </a:p>
          </p:txBody>
        </p:sp>
      </p:grpSp>
      <p:grpSp>
        <p:nvGrpSpPr>
          <p:cNvPr id="340" name="Group 19"/>
          <p:cNvGrpSpPr>
            <a:grpSpLocks/>
          </p:cNvGrpSpPr>
          <p:nvPr/>
        </p:nvGrpSpPr>
        <p:grpSpPr bwMode="auto">
          <a:xfrm>
            <a:off x="8572500" y="1509713"/>
            <a:ext cx="3276600" cy="4903787"/>
            <a:chOff x="8763000" y="1524000"/>
            <a:chExt cx="3276600" cy="4903788"/>
          </a:xfrm>
        </p:grpSpPr>
        <p:sp>
          <p:nvSpPr>
            <p:cNvPr id="3138"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39" name="Text Box 7"/>
            <p:cNvSpPr txBox="1">
              <a:spLocks noChangeArrowheads="1"/>
            </p:cNvSpPr>
            <p:nvPr/>
          </p:nvSpPr>
          <p:spPr bwMode="gray">
            <a:xfrm>
              <a:off x="8763001" y="2369971"/>
              <a:ext cx="326152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Điền từ vào chỗ… “Trong giao tiếp chúng ta cần … các ý kiến khác biệt ”? </a:t>
              </a:r>
            </a:p>
            <a:p>
              <a:pP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                (8 chữ cái)</a:t>
              </a:r>
              <a:endParaRPr lang="en-US" altLang="en-US" sz="2400">
                <a:latin typeface="Arial" panose="020B0604020202020204" pitchFamily="34" charset="0"/>
                <a:cs typeface="Arial" panose="020B0604020202020204" pitchFamily="34" charset="0"/>
              </a:endParaRPr>
            </a:p>
          </p:txBody>
        </p:sp>
        <p:grpSp>
          <p:nvGrpSpPr>
            <p:cNvPr id="3140" name="Group 12"/>
            <p:cNvGrpSpPr>
              <a:grpSpLocks/>
            </p:cNvGrpSpPr>
            <p:nvPr/>
          </p:nvGrpSpPr>
          <p:grpSpPr bwMode="auto">
            <a:xfrm>
              <a:off x="10052697" y="1554989"/>
              <a:ext cx="697205" cy="773514"/>
              <a:chOff x="1391" y="3479"/>
              <a:chExt cx="1100" cy="106"/>
            </a:xfrm>
          </p:grpSpPr>
          <p:grpSp>
            <p:nvGrpSpPr>
              <p:cNvPr id="3141" name="Group 23"/>
              <p:cNvGrpSpPr>
                <a:grpSpLocks/>
              </p:cNvGrpSpPr>
              <p:nvPr/>
            </p:nvGrpSpPr>
            <p:grpSpPr bwMode="auto">
              <a:xfrm>
                <a:off x="1391" y="3479"/>
                <a:ext cx="1100" cy="106"/>
                <a:chOff x="1289" y="1112"/>
                <a:chExt cx="2191" cy="212"/>
              </a:xfrm>
            </p:grpSpPr>
            <p:sp>
              <p:nvSpPr>
                <p:cNvPr id="2"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44"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 name="Text Box 14"/>
              <p:cNvSpPr txBox="1">
                <a:spLocks noChangeArrowheads="1"/>
              </p:cNvSpPr>
              <p:nvPr/>
            </p:nvSpPr>
            <p:spPr bwMode="gray">
              <a:xfrm>
                <a:off x="1467" y="3500"/>
                <a:ext cx="89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10</a:t>
                </a:r>
              </a:p>
            </p:txBody>
          </p:sp>
        </p:grpSp>
      </p:grpSp>
      <p:grpSp>
        <p:nvGrpSpPr>
          <p:cNvPr id="348" name="Group 347"/>
          <p:cNvGrpSpPr/>
          <p:nvPr/>
        </p:nvGrpSpPr>
        <p:grpSpPr>
          <a:xfrm>
            <a:off x="3648258" y="319088"/>
            <a:ext cx="609600" cy="6096000"/>
            <a:chOff x="8070935" y="685800"/>
            <a:chExt cx="609600" cy="6096000"/>
          </a:xfrm>
          <a:solidFill>
            <a:srgbClr val="00B0F0"/>
          </a:solidFill>
        </p:grpSpPr>
        <p:sp>
          <p:nvSpPr>
            <p:cNvPr id="349" name="AutoShape 433" descr="Picture5"/>
            <p:cNvSpPr>
              <a:spLocks noChangeArrowheads="1"/>
            </p:cNvSpPr>
            <p:nvPr/>
          </p:nvSpPr>
          <p:spPr bwMode="auto">
            <a:xfrm>
              <a:off x="8070935" y="685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sp>
          <p:nvSpPr>
            <p:cNvPr id="350" name="AutoShape 445" descr="Picture5"/>
            <p:cNvSpPr>
              <a:spLocks noChangeArrowheads="1"/>
            </p:cNvSpPr>
            <p:nvPr/>
          </p:nvSpPr>
          <p:spPr bwMode="auto">
            <a:xfrm>
              <a:off x="8070935" y="12954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sp>
          <p:nvSpPr>
            <p:cNvPr id="351" name="AutoShape 457" descr="Picture5"/>
            <p:cNvSpPr>
              <a:spLocks noChangeArrowheads="1"/>
            </p:cNvSpPr>
            <p:nvPr/>
          </p:nvSpPr>
          <p:spPr bwMode="auto">
            <a:xfrm>
              <a:off x="8070935" y="1905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sp>
          <p:nvSpPr>
            <p:cNvPr id="352" name="AutoShape 469" descr="Picture5"/>
            <p:cNvSpPr>
              <a:spLocks noChangeArrowheads="1"/>
            </p:cNvSpPr>
            <p:nvPr/>
          </p:nvSpPr>
          <p:spPr bwMode="auto">
            <a:xfrm>
              <a:off x="8070935" y="2514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sp>
          <p:nvSpPr>
            <p:cNvPr id="353" name="AutoShape 505" descr="Picture5"/>
            <p:cNvSpPr>
              <a:spLocks noChangeArrowheads="1"/>
            </p:cNvSpPr>
            <p:nvPr/>
          </p:nvSpPr>
          <p:spPr bwMode="auto">
            <a:xfrm>
              <a:off x="8070935" y="3124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sp>
          <p:nvSpPr>
            <p:cNvPr id="354" name="AutoShape 517" descr="Picture5"/>
            <p:cNvSpPr>
              <a:spLocks noChangeArrowheads="1"/>
            </p:cNvSpPr>
            <p:nvPr/>
          </p:nvSpPr>
          <p:spPr bwMode="auto">
            <a:xfrm>
              <a:off x="8070935" y="3733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sp>
          <p:nvSpPr>
            <p:cNvPr id="355" name="AutoShape 529" descr="Picture5"/>
            <p:cNvSpPr>
              <a:spLocks noChangeArrowheads="1"/>
            </p:cNvSpPr>
            <p:nvPr/>
          </p:nvSpPr>
          <p:spPr bwMode="auto">
            <a:xfrm>
              <a:off x="8070935" y="43434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sp>
          <p:nvSpPr>
            <p:cNvPr id="356" name="AutoShape 541" descr="Picture5"/>
            <p:cNvSpPr>
              <a:spLocks noChangeArrowheads="1"/>
            </p:cNvSpPr>
            <p:nvPr/>
          </p:nvSpPr>
          <p:spPr bwMode="auto">
            <a:xfrm>
              <a:off x="8070935" y="4953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sp>
          <p:nvSpPr>
            <p:cNvPr id="357" name="AutoShape 529" descr="Picture5"/>
            <p:cNvSpPr>
              <a:spLocks noChangeArrowheads="1"/>
            </p:cNvSpPr>
            <p:nvPr/>
          </p:nvSpPr>
          <p:spPr bwMode="auto">
            <a:xfrm>
              <a:off x="8070935" y="5562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sp>
          <p:nvSpPr>
            <p:cNvPr id="358" name="AutoShape 541" descr="Picture5"/>
            <p:cNvSpPr>
              <a:spLocks noChangeArrowheads="1"/>
            </p:cNvSpPr>
            <p:nvPr/>
          </p:nvSpPr>
          <p:spPr bwMode="auto">
            <a:xfrm>
              <a:off x="8070935" y="6172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dirty="0">
                  <a:solidFill>
                    <a:schemeClr val="bg1"/>
                  </a:solidFill>
                </a:rPr>
                <a:t>?</a:t>
              </a:r>
            </a:p>
          </p:txBody>
        </p:sp>
      </p:grpSp>
      <p:grpSp>
        <p:nvGrpSpPr>
          <p:cNvPr id="359" name="Group 358"/>
          <p:cNvGrpSpPr/>
          <p:nvPr/>
        </p:nvGrpSpPr>
        <p:grpSpPr>
          <a:xfrm>
            <a:off x="3651911" y="330886"/>
            <a:ext cx="609600" cy="6076168"/>
            <a:chOff x="8070935" y="705632"/>
            <a:chExt cx="609600" cy="6076168"/>
          </a:xfrm>
          <a:solidFill>
            <a:srgbClr val="FF0000"/>
          </a:solidFill>
        </p:grpSpPr>
        <p:sp>
          <p:nvSpPr>
            <p:cNvPr id="360" name="AutoShape 433" descr="Picture5"/>
            <p:cNvSpPr>
              <a:spLocks noChangeArrowheads="1"/>
            </p:cNvSpPr>
            <p:nvPr/>
          </p:nvSpPr>
          <p:spPr bwMode="auto">
            <a:xfrm>
              <a:off x="8070935" y="705632"/>
              <a:ext cx="609600" cy="600393"/>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V</a:t>
              </a:r>
            </a:p>
          </p:txBody>
        </p:sp>
        <p:sp>
          <p:nvSpPr>
            <p:cNvPr id="361" name="AutoShape 445" descr="Picture5"/>
            <p:cNvSpPr>
              <a:spLocks noChangeArrowheads="1"/>
            </p:cNvSpPr>
            <p:nvPr/>
          </p:nvSpPr>
          <p:spPr bwMode="auto">
            <a:xfrm>
              <a:off x="8070935" y="12954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Ă</a:t>
              </a:r>
            </a:p>
          </p:txBody>
        </p:sp>
        <p:sp>
          <p:nvSpPr>
            <p:cNvPr id="362" name="AutoShape 457" descr="Picture5"/>
            <p:cNvSpPr>
              <a:spLocks noChangeArrowheads="1"/>
            </p:cNvSpPr>
            <p:nvPr/>
          </p:nvSpPr>
          <p:spPr bwMode="auto">
            <a:xfrm>
              <a:off x="8070935" y="1905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N</a:t>
              </a:r>
            </a:p>
          </p:txBody>
        </p:sp>
        <p:sp>
          <p:nvSpPr>
            <p:cNvPr id="363" name="AutoShape 469" descr="Picture5"/>
            <p:cNvSpPr>
              <a:spLocks noChangeArrowheads="1"/>
            </p:cNvSpPr>
            <p:nvPr/>
          </p:nvSpPr>
          <p:spPr bwMode="auto">
            <a:xfrm>
              <a:off x="8070935" y="2514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H</a:t>
              </a:r>
            </a:p>
          </p:txBody>
        </p:sp>
        <p:sp>
          <p:nvSpPr>
            <p:cNvPr id="364" name="AutoShape 505" descr="Picture5"/>
            <p:cNvSpPr>
              <a:spLocks noChangeArrowheads="1"/>
            </p:cNvSpPr>
            <p:nvPr/>
          </p:nvSpPr>
          <p:spPr bwMode="auto">
            <a:xfrm>
              <a:off x="8070935" y="3124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Ó</a:t>
              </a:r>
            </a:p>
          </p:txBody>
        </p:sp>
        <p:sp>
          <p:nvSpPr>
            <p:cNvPr id="365" name="AutoShape 517" descr="Picture5"/>
            <p:cNvSpPr>
              <a:spLocks noChangeArrowheads="1"/>
            </p:cNvSpPr>
            <p:nvPr/>
          </p:nvSpPr>
          <p:spPr bwMode="auto">
            <a:xfrm>
              <a:off x="8070935" y="37338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A</a:t>
              </a:r>
            </a:p>
          </p:txBody>
        </p:sp>
        <p:sp>
          <p:nvSpPr>
            <p:cNvPr id="366" name="AutoShape 529" descr="Picture5"/>
            <p:cNvSpPr>
              <a:spLocks noChangeArrowheads="1"/>
            </p:cNvSpPr>
            <p:nvPr/>
          </p:nvSpPr>
          <p:spPr bwMode="auto">
            <a:xfrm>
              <a:off x="8070935" y="43434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V</a:t>
              </a:r>
            </a:p>
          </p:txBody>
        </p:sp>
        <p:sp>
          <p:nvSpPr>
            <p:cNvPr id="367" name="AutoShape 541" descr="Picture5"/>
            <p:cNvSpPr>
              <a:spLocks noChangeArrowheads="1"/>
            </p:cNvSpPr>
            <p:nvPr/>
          </p:nvSpPr>
          <p:spPr bwMode="auto">
            <a:xfrm>
              <a:off x="8070935" y="49530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I</a:t>
              </a:r>
            </a:p>
          </p:txBody>
        </p:sp>
        <p:sp>
          <p:nvSpPr>
            <p:cNvPr id="368" name="AutoShape 529" descr="Picture5"/>
            <p:cNvSpPr>
              <a:spLocks noChangeArrowheads="1"/>
            </p:cNvSpPr>
            <p:nvPr/>
          </p:nvSpPr>
          <p:spPr bwMode="auto">
            <a:xfrm>
              <a:off x="8070935" y="55626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Ệ</a:t>
              </a:r>
            </a:p>
          </p:txBody>
        </p:sp>
        <p:sp>
          <p:nvSpPr>
            <p:cNvPr id="369" name="AutoShape 541" descr="Picture5"/>
            <p:cNvSpPr>
              <a:spLocks noChangeArrowheads="1"/>
            </p:cNvSpPr>
            <p:nvPr/>
          </p:nvSpPr>
          <p:spPr bwMode="auto">
            <a:xfrm>
              <a:off x="8070935" y="6172200"/>
              <a:ext cx="609600" cy="609600"/>
            </a:xfrm>
            <a:prstGeom prst="roundRect">
              <a:avLst>
                <a:gd name="adj" fmla="val 16667"/>
              </a:avLst>
            </a:prstGeom>
            <a:grpFill/>
            <a:ln w="952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rPr>
                <a:t>T</a:t>
              </a:r>
            </a:p>
          </p:txBody>
        </p:sp>
      </p:grpSp>
      <p:grpSp>
        <p:nvGrpSpPr>
          <p:cNvPr id="370" name="Group 3"/>
          <p:cNvGrpSpPr>
            <a:grpSpLocks/>
          </p:cNvGrpSpPr>
          <p:nvPr/>
        </p:nvGrpSpPr>
        <p:grpSpPr bwMode="auto">
          <a:xfrm>
            <a:off x="8915400" y="1508125"/>
            <a:ext cx="3276600" cy="4903788"/>
            <a:chOff x="8763000" y="1524000"/>
            <a:chExt cx="3276600" cy="4903788"/>
          </a:xfrm>
        </p:grpSpPr>
        <p:sp>
          <p:nvSpPr>
            <p:cNvPr id="3131" name="AutoShape 4"/>
            <p:cNvSpPr>
              <a:spLocks noChangeArrowheads="1"/>
            </p:cNvSpPr>
            <p:nvPr/>
          </p:nvSpPr>
          <p:spPr bwMode="gray">
            <a:xfrm>
              <a:off x="8763000" y="1524000"/>
              <a:ext cx="3276600" cy="4903788"/>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32" name="Text Box 7"/>
            <p:cNvSpPr txBox="1">
              <a:spLocks noChangeArrowheads="1"/>
            </p:cNvSpPr>
            <p:nvPr/>
          </p:nvSpPr>
          <p:spPr bwMode="gray">
            <a:xfrm>
              <a:off x="8763001" y="2369971"/>
              <a:ext cx="32615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solidFill>
                    <a:srgbClr val="000000"/>
                  </a:solidFill>
                  <a:latin typeface="Arial" panose="020B0604020202020204" pitchFamily="34" charset="0"/>
                  <a:cs typeface="Arial" panose="020B0604020202020204" pitchFamily="34" charset="0"/>
                </a:rPr>
                <a:t>Một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nét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đẹp</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của</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dân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tộc</a:t>
              </a:r>
              <a:r>
                <a:rPr lang="en-US" altLang="en-US" sz="2400" dirty="0">
                  <a:solidFill>
                    <a:srgbClr val="000000"/>
                  </a:solidFill>
                  <a:latin typeface="Arial" panose="020B0604020202020204" pitchFamily="34" charset="0"/>
                  <a:cs typeface="Arial" panose="020B0604020202020204" pitchFamily="34" charset="0"/>
                </a:rPr>
                <a:t> ta ? (10 </a:t>
              </a:r>
              <a:r>
                <a:rPr lang="en-US" altLang="en-US" sz="2400" dirty="0" err="1">
                  <a:solidFill>
                    <a:srgbClr val="000000"/>
                  </a:solidFill>
                  <a:latin typeface="Arial" panose="020B0604020202020204" pitchFamily="34" charset="0"/>
                  <a:cs typeface="Arial" panose="020B0604020202020204" pitchFamily="34" charset="0"/>
                </a:rPr>
                <a:t>chư</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cái</a:t>
              </a:r>
              <a:r>
                <a:rPr lang="en-US" altLang="en-US" sz="2400" dirty="0">
                  <a:solidFill>
                    <a:srgbClr val="000000"/>
                  </a:solidFill>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p:txBody>
        </p:sp>
        <p:grpSp>
          <p:nvGrpSpPr>
            <p:cNvPr id="3133" name="Group 12"/>
            <p:cNvGrpSpPr>
              <a:grpSpLocks/>
            </p:cNvGrpSpPr>
            <p:nvPr/>
          </p:nvGrpSpPr>
          <p:grpSpPr bwMode="auto">
            <a:xfrm>
              <a:off x="10052697" y="1554989"/>
              <a:ext cx="697205" cy="773514"/>
              <a:chOff x="1391" y="3479"/>
              <a:chExt cx="1100" cy="106"/>
            </a:xfrm>
          </p:grpSpPr>
          <p:grpSp>
            <p:nvGrpSpPr>
              <p:cNvPr id="3134" name="Group 7"/>
              <p:cNvGrpSpPr>
                <a:grpSpLocks/>
              </p:cNvGrpSpPr>
              <p:nvPr/>
            </p:nvGrpSpPr>
            <p:grpSpPr bwMode="auto">
              <a:xfrm>
                <a:off x="1391" y="3479"/>
                <a:ext cx="1100" cy="106"/>
                <a:chOff x="1289" y="1112"/>
                <a:chExt cx="2191" cy="212"/>
              </a:xfrm>
            </p:grpSpPr>
            <p:sp>
              <p:nvSpPr>
                <p:cNvPr id="3136" name="Oval 9"/>
                <p:cNvSpPr>
                  <a:spLocks noChangeArrowheads="1"/>
                </p:cNvSpPr>
                <p:nvPr/>
              </p:nvSpPr>
              <p:spPr bwMode="gray">
                <a:xfrm>
                  <a:off x="1289" y="1112"/>
                  <a:ext cx="2191" cy="21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eaLnBrk="1" hangingPunct="1">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3137" name="Oval 13"/>
                <p:cNvSpPr>
                  <a:spLocks noChangeArrowheads="1"/>
                </p:cNvSpPr>
                <p:nvPr/>
              </p:nvSpPr>
              <p:spPr bwMode="gray">
                <a:xfrm>
                  <a:off x="1417" y="1124"/>
                  <a:ext cx="1914" cy="18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p:txBody>
            </p:sp>
          </p:grpSp>
          <p:sp>
            <p:nvSpPr>
              <p:cNvPr id="3135" name="Text Box 14"/>
              <p:cNvSpPr txBox="1">
                <a:spLocks noChangeArrowheads="1"/>
              </p:cNvSpPr>
              <p:nvPr/>
            </p:nvSpPr>
            <p:spPr bwMode="gray">
              <a:xfrm>
                <a:off x="1475" y="3496"/>
                <a:ext cx="89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11</a:t>
                </a:r>
              </a:p>
            </p:txBody>
          </p:sp>
        </p:grpSp>
      </p:grpSp>
      <p:sp>
        <p:nvSpPr>
          <p:cNvPr id="3130" name="TextBox 10"/>
          <p:cNvSpPr txBox="1">
            <a:spLocks noChangeArrowheads="1"/>
          </p:cNvSpPr>
          <p:nvPr/>
        </p:nvSpPr>
        <p:spPr bwMode="auto">
          <a:xfrm>
            <a:off x="9358313" y="6583363"/>
            <a:ext cx="23352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a:solidFill>
                  <a:srgbClr val="0070C0"/>
                </a:solidFill>
              </a:rPr>
              <a:t>Blog Những nhịp cầu tri thức</a:t>
            </a:r>
          </a:p>
        </p:txBody>
      </p:sp>
    </p:spTree>
    <p:extLst>
      <p:ext uri="{BB962C8B-B14F-4D97-AF65-F5344CB8AC3E}">
        <p14:creationId xmlns:p14="http://schemas.microsoft.com/office/powerpoint/2010/main" val="1773084289"/>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074"/>
                    </p:tgtEl>
                  </p:cond>
                </p:stCondLst>
                <p:endSync evt="end" delay="0">
                  <p:rtn val="all"/>
                </p:endSync>
                <p:childTnLst>
                  <p:par>
                    <p:cTn id="3" fill="hold" nodeType="clickPar">
                      <p:stCondLst>
                        <p:cond delay="0"/>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42"/>
                                        </p:tgtEl>
                                        <p:attrNameLst>
                                          <p:attrName>style.visibility</p:attrName>
                                        </p:attrNameLst>
                                      </p:cBhvr>
                                      <p:to>
                                        <p:strVal val="visible"/>
                                      </p:to>
                                    </p:set>
                                    <p:animEffect transition="in" filter="circle(in)">
                                      <p:cBhvr>
                                        <p:cTn id="7" dur="2000"/>
                                        <p:tgtEl>
                                          <p:spTgt spid="3142"/>
                                        </p:tgtEl>
                                      </p:cBhvr>
                                    </p:animEffect>
                                  </p:childTnLst>
                                </p:cTn>
                              </p:par>
                              <p:par>
                                <p:cTn id="8" presetID="6" presetClass="entr" presetSubtype="16" fill="hold" nodeType="withEffect">
                                  <p:stCondLst>
                                    <p:cond delay="0"/>
                                  </p:stCondLst>
                                  <p:childTnLst>
                                    <p:set>
                                      <p:cBhvr>
                                        <p:cTn id="9" dur="1" fill="hold">
                                          <p:stCondLst>
                                            <p:cond delay="0"/>
                                          </p:stCondLst>
                                        </p:cTn>
                                        <p:tgtEl>
                                          <p:spTgt spid="3143"/>
                                        </p:tgtEl>
                                        <p:attrNameLst>
                                          <p:attrName>style.visibility</p:attrName>
                                        </p:attrNameLst>
                                      </p:cBhvr>
                                      <p:to>
                                        <p:strVal val="visible"/>
                                      </p:to>
                                    </p:set>
                                    <p:animEffect transition="in" filter="circle(in)">
                                      <p:cBhvr>
                                        <p:cTn id="10" dur="2000"/>
                                        <p:tgtEl>
                                          <p:spTgt spid="314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nodeType="clickEffect">
                                  <p:stCondLst>
                                    <p:cond delay="0"/>
                                  </p:stCondLst>
                                  <p:childTnLst>
                                    <p:animEffect transition="out" filter="blinds(horizontal)">
                                      <p:cBhvr>
                                        <p:cTn id="14" dur="500"/>
                                        <p:tgtEl>
                                          <p:spTgt spid="3142"/>
                                        </p:tgtEl>
                                      </p:cBhvr>
                                    </p:animEffect>
                                    <p:set>
                                      <p:cBhvr>
                                        <p:cTn id="15" dur="1" fill="hold">
                                          <p:stCondLst>
                                            <p:cond delay="499"/>
                                          </p:stCondLst>
                                        </p:cTn>
                                        <p:tgtEl>
                                          <p:spTgt spid="314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circle(in)">
                                      <p:cBhvr>
                                        <p:cTn id="20" dur="2000"/>
                                        <p:tgtEl>
                                          <p:spTgt spid="168"/>
                                        </p:tgtEl>
                                      </p:cBhvr>
                                    </p:animEffect>
                                  </p:childTnLst>
                                </p:cTn>
                              </p:par>
                            </p:childTnLst>
                          </p:cTn>
                        </p:par>
                      </p:childTnLst>
                    </p:cTn>
                  </p:par>
                </p:childTnLst>
              </p:cTn>
              <p:nextCondLst>
                <p:cond evt="onClick" delay="0">
                  <p:tgtEl>
                    <p:spTgt spid="3074"/>
                  </p:tgtEl>
                </p:cond>
              </p:nextCondLst>
            </p:seq>
            <p:seq concurrent="1" nextAc="seek">
              <p:cTn id="21" restart="whenNotActive" fill="hold" evtFilter="cancelBubble" nodeType="interactiveSeq">
                <p:stCondLst>
                  <p:cond evt="onClick" delay="0">
                    <p:tgtEl>
                      <p:spTgt spid="307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127"/>
                                        </p:tgtEl>
                                        <p:attrNameLst>
                                          <p:attrName>style.visibility</p:attrName>
                                        </p:attrNameLst>
                                      </p:cBhvr>
                                      <p:to>
                                        <p:strVal val="visible"/>
                                      </p:to>
                                    </p:set>
                                    <p:animEffect transition="in" filter="wipe(down)">
                                      <p:cBhvr>
                                        <p:cTn id="26" dur="500"/>
                                        <p:tgtEl>
                                          <p:spTgt spid="127"/>
                                        </p:tgtEl>
                                      </p:cBhvr>
                                    </p:animEffect>
                                  </p:childTnLst>
                                </p:cTn>
                              </p:par>
                              <p:par>
                                <p:cTn id="27" presetID="22" presetClass="entr" presetSubtype="4" fill="hold" nodeType="withEffect">
                                  <p:stCondLst>
                                    <p:cond delay="0"/>
                                  </p:stCondLst>
                                  <p:childTnLst>
                                    <p:set>
                                      <p:cBhvr>
                                        <p:cTn id="28" dur="1" fill="hold">
                                          <p:stCondLst>
                                            <p:cond delay="0"/>
                                          </p:stCondLst>
                                        </p:cTn>
                                        <p:tgtEl>
                                          <p:spTgt spid="119"/>
                                        </p:tgtEl>
                                        <p:attrNameLst>
                                          <p:attrName>style.visibility</p:attrName>
                                        </p:attrNameLst>
                                      </p:cBhvr>
                                      <p:to>
                                        <p:strVal val="visible"/>
                                      </p:to>
                                    </p:set>
                                    <p:animEffect transition="in" filter="wipe(down)">
                                      <p:cBhvr>
                                        <p:cTn id="29" dur="500"/>
                                        <p:tgtEl>
                                          <p:spTgt spid="1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xit" presetSubtype="10" fill="hold" nodeType="clickEffect">
                                  <p:stCondLst>
                                    <p:cond delay="0"/>
                                  </p:stCondLst>
                                  <p:childTnLst>
                                    <p:animEffect transition="out" filter="checkerboard(across)">
                                      <p:cBhvr>
                                        <p:cTn id="33" dur="500"/>
                                        <p:tgtEl>
                                          <p:spTgt spid="119"/>
                                        </p:tgtEl>
                                      </p:cBhvr>
                                    </p:animEffect>
                                    <p:set>
                                      <p:cBhvr>
                                        <p:cTn id="34" dur="1" fill="hold">
                                          <p:stCondLst>
                                            <p:cond delay="499"/>
                                          </p:stCondLst>
                                        </p:cTn>
                                        <p:tgtEl>
                                          <p:spTgt spid="119"/>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wipe(down)">
                                      <p:cBhvr>
                                        <p:cTn id="39" dur="500"/>
                                        <p:tgtEl>
                                          <p:spTgt spid="133"/>
                                        </p:tgtEl>
                                      </p:cBhvr>
                                    </p:animEffect>
                                  </p:childTnLst>
                                </p:cTn>
                              </p:par>
                            </p:childTnLst>
                          </p:cTn>
                        </p:par>
                      </p:childTnLst>
                    </p:cTn>
                  </p:par>
                </p:childTnLst>
              </p:cTn>
              <p:nextCondLst>
                <p:cond evt="onClick" delay="0">
                  <p:tgtEl>
                    <p:spTgt spid="3075"/>
                  </p:tgtEl>
                </p:cond>
              </p:nextCondLst>
            </p:seq>
            <p:seq concurrent="1" nextAc="seek">
              <p:cTn id="40" restart="whenNotActive" fill="hold" evtFilter="cancelBubble" nodeType="interactiveSeq">
                <p:stCondLst>
                  <p:cond evt="onClick" delay="0">
                    <p:tgtEl>
                      <p:spTgt spid="3076"/>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6" presetClass="entr" presetSubtype="21" fill="hold" nodeType="clickEffect">
                                  <p:stCondLst>
                                    <p:cond delay="0"/>
                                  </p:stCondLst>
                                  <p:childTnLst>
                                    <p:set>
                                      <p:cBhvr>
                                        <p:cTn id="44" dur="1" fill="hold">
                                          <p:stCondLst>
                                            <p:cond delay="0"/>
                                          </p:stCondLst>
                                        </p:cTn>
                                        <p:tgtEl>
                                          <p:spTgt spid="139"/>
                                        </p:tgtEl>
                                        <p:attrNameLst>
                                          <p:attrName>style.visibility</p:attrName>
                                        </p:attrNameLst>
                                      </p:cBhvr>
                                      <p:to>
                                        <p:strVal val="visible"/>
                                      </p:to>
                                    </p:set>
                                    <p:animEffect transition="in" filter="barn(inVertical)">
                                      <p:cBhvr>
                                        <p:cTn id="45" dur="500"/>
                                        <p:tgtEl>
                                          <p:spTgt spid="139"/>
                                        </p:tgtEl>
                                      </p:cBhvr>
                                    </p:animEffect>
                                  </p:childTnLst>
                                </p:cTn>
                              </p:par>
                              <p:par>
                                <p:cTn id="46" presetID="16" presetClass="entr" presetSubtype="21" fill="hold" nodeType="withEffect">
                                  <p:stCondLst>
                                    <p:cond delay="0"/>
                                  </p:stCondLst>
                                  <p:childTnLst>
                                    <p:set>
                                      <p:cBhvr>
                                        <p:cTn id="47" dur="1" fill="hold">
                                          <p:stCondLst>
                                            <p:cond delay="0"/>
                                          </p:stCondLst>
                                        </p:cTn>
                                        <p:tgtEl>
                                          <p:spTgt spid="147"/>
                                        </p:tgtEl>
                                        <p:attrNameLst>
                                          <p:attrName>style.visibility</p:attrName>
                                        </p:attrNameLst>
                                      </p:cBhvr>
                                      <p:to>
                                        <p:strVal val="visible"/>
                                      </p:to>
                                    </p:set>
                                    <p:animEffect transition="in" filter="barn(inVertical)">
                                      <p:cBhvr>
                                        <p:cTn id="48" dur="500"/>
                                        <p:tgtEl>
                                          <p:spTgt spid="14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xit" presetSubtype="32" fill="hold" nodeType="clickEffect">
                                  <p:stCondLst>
                                    <p:cond delay="0"/>
                                  </p:stCondLst>
                                  <p:childTnLst>
                                    <p:animEffect transition="out" filter="diamond(out)">
                                      <p:cBhvr>
                                        <p:cTn id="52" dur="2000"/>
                                        <p:tgtEl>
                                          <p:spTgt spid="139"/>
                                        </p:tgtEl>
                                      </p:cBhvr>
                                    </p:animEffect>
                                    <p:set>
                                      <p:cBhvr>
                                        <p:cTn id="53" dur="1" fill="hold">
                                          <p:stCondLst>
                                            <p:cond delay="1999"/>
                                          </p:stCondLst>
                                        </p:cTn>
                                        <p:tgtEl>
                                          <p:spTgt spid="139"/>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nodeType="clickEffect">
                                  <p:stCondLst>
                                    <p:cond delay="0"/>
                                  </p:stCondLst>
                                  <p:childTnLst>
                                    <p:set>
                                      <p:cBhvr>
                                        <p:cTn id="57" dur="1" fill="hold">
                                          <p:stCondLst>
                                            <p:cond delay="0"/>
                                          </p:stCondLst>
                                        </p:cTn>
                                        <p:tgtEl>
                                          <p:spTgt spid="157"/>
                                        </p:tgtEl>
                                        <p:attrNameLst>
                                          <p:attrName>style.visibility</p:attrName>
                                        </p:attrNameLst>
                                      </p:cBhvr>
                                      <p:to>
                                        <p:strVal val="visible"/>
                                      </p:to>
                                    </p:set>
                                    <p:animEffect transition="in" filter="barn(inVertical)">
                                      <p:cBhvr>
                                        <p:cTn id="58" dur="500"/>
                                        <p:tgtEl>
                                          <p:spTgt spid="157"/>
                                        </p:tgtEl>
                                      </p:cBhvr>
                                    </p:animEffect>
                                  </p:childTnLst>
                                </p:cTn>
                              </p:par>
                            </p:childTnLst>
                          </p:cTn>
                        </p:par>
                      </p:childTnLst>
                    </p:cTn>
                  </p:par>
                </p:childTnLst>
              </p:cTn>
              <p:nextCondLst>
                <p:cond evt="onClick" delay="0">
                  <p:tgtEl>
                    <p:spTgt spid="3076"/>
                  </p:tgtEl>
                </p:cond>
              </p:nextCondLst>
            </p:seq>
            <p:seq concurrent="1" nextAc="seek">
              <p:cTn id="59" restart="whenNotActive" fill="hold" evtFilter="cancelBubble" nodeType="interactiveSeq">
                <p:stCondLst>
                  <p:cond evt="onClick" delay="0">
                    <p:tgtEl>
                      <p:spTgt spid="3077"/>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42" presetClass="entr" presetSubtype="0" fill="hold" nodeType="clickEffect">
                                  <p:stCondLst>
                                    <p:cond delay="0"/>
                                  </p:stCondLst>
                                  <p:childTnLst>
                                    <p:set>
                                      <p:cBhvr>
                                        <p:cTn id="63" dur="1" fill="hold">
                                          <p:stCondLst>
                                            <p:cond delay="0"/>
                                          </p:stCondLst>
                                        </p:cTn>
                                        <p:tgtEl>
                                          <p:spTgt spid="181"/>
                                        </p:tgtEl>
                                        <p:attrNameLst>
                                          <p:attrName>style.visibility</p:attrName>
                                        </p:attrNameLst>
                                      </p:cBhvr>
                                      <p:to>
                                        <p:strVal val="visible"/>
                                      </p:to>
                                    </p:set>
                                    <p:animEffect transition="in" filter="fade">
                                      <p:cBhvr>
                                        <p:cTn id="64" dur="1000"/>
                                        <p:tgtEl>
                                          <p:spTgt spid="181"/>
                                        </p:tgtEl>
                                      </p:cBhvr>
                                    </p:animEffect>
                                    <p:anim calcmode="lin" valueType="num">
                                      <p:cBhvr>
                                        <p:cTn id="65" dur="1000" fill="hold"/>
                                        <p:tgtEl>
                                          <p:spTgt spid="181"/>
                                        </p:tgtEl>
                                        <p:attrNameLst>
                                          <p:attrName>ppt_x</p:attrName>
                                        </p:attrNameLst>
                                      </p:cBhvr>
                                      <p:tavLst>
                                        <p:tav tm="0">
                                          <p:val>
                                            <p:strVal val="#ppt_x"/>
                                          </p:val>
                                        </p:tav>
                                        <p:tav tm="100000">
                                          <p:val>
                                            <p:strVal val="#ppt_x"/>
                                          </p:val>
                                        </p:tav>
                                      </p:tavLst>
                                    </p:anim>
                                    <p:anim calcmode="lin" valueType="num">
                                      <p:cBhvr>
                                        <p:cTn id="66" dur="1000" fill="hold"/>
                                        <p:tgtEl>
                                          <p:spTgt spid="181"/>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Effect transition="in" filter="fade">
                                      <p:cBhvr>
                                        <p:cTn id="69" dur="1000"/>
                                        <p:tgtEl>
                                          <p:spTgt spid="200"/>
                                        </p:tgtEl>
                                      </p:cBhvr>
                                    </p:animEffect>
                                    <p:anim calcmode="lin" valueType="num">
                                      <p:cBhvr>
                                        <p:cTn id="70" dur="1000" fill="hold"/>
                                        <p:tgtEl>
                                          <p:spTgt spid="200"/>
                                        </p:tgtEl>
                                        <p:attrNameLst>
                                          <p:attrName>ppt_x</p:attrName>
                                        </p:attrNameLst>
                                      </p:cBhvr>
                                      <p:tavLst>
                                        <p:tav tm="0">
                                          <p:val>
                                            <p:strVal val="#ppt_x"/>
                                          </p:val>
                                        </p:tav>
                                        <p:tav tm="100000">
                                          <p:val>
                                            <p:strVal val="#ppt_x"/>
                                          </p:val>
                                        </p:tav>
                                      </p:tavLst>
                                    </p:anim>
                                    <p:anim calcmode="lin" valueType="num">
                                      <p:cBhvr>
                                        <p:cTn id="71" dur="1000" fill="hold"/>
                                        <p:tgtEl>
                                          <p:spTgt spid="200"/>
                                        </p:tgtEl>
                                        <p:attrNameLst>
                                          <p:attrName>ppt_y</p:attrName>
                                        </p:attrNameLst>
                                      </p:cBhvr>
                                      <p:tavLst>
                                        <p:tav tm="0">
                                          <p:val>
                                            <p:strVal val="#ppt_y+.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2" presetClass="entr" presetSubtype="0" fill="hold" nodeType="clickEffect">
                                  <p:stCondLst>
                                    <p:cond delay="0"/>
                                  </p:stCondLst>
                                  <p:childTnLst>
                                    <p:set>
                                      <p:cBhvr>
                                        <p:cTn id="75" dur="1" fill="hold">
                                          <p:stCondLst>
                                            <p:cond delay="0"/>
                                          </p:stCondLst>
                                        </p:cTn>
                                        <p:tgtEl>
                                          <p:spTgt spid="209"/>
                                        </p:tgtEl>
                                        <p:attrNameLst>
                                          <p:attrName>style.visibility</p:attrName>
                                        </p:attrNameLst>
                                      </p:cBhvr>
                                      <p:to>
                                        <p:strVal val="visible"/>
                                      </p:to>
                                    </p:set>
                                    <p:animEffect transition="in" filter="fade">
                                      <p:cBhvr>
                                        <p:cTn id="76" dur="1000"/>
                                        <p:tgtEl>
                                          <p:spTgt spid="209"/>
                                        </p:tgtEl>
                                      </p:cBhvr>
                                    </p:animEffect>
                                    <p:anim calcmode="lin" valueType="num">
                                      <p:cBhvr>
                                        <p:cTn id="77" dur="1000" fill="hold"/>
                                        <p:tgtEl>
                                          <p:spTgt spid="209"/>
                                        </p:tgtEl>
                                        <p:attrNameLst>
                                          <p:attrName>ppt_x</p:attrName>
                                        </p:attrNameLst>
                                      </p:cBhvr>
                                      <p:tavLst>
                                        <p:tav tm="0">
                                          <p:val>
                                            <p:strVal val="#ppt_x"/>
                                          </p:val>
                                        </p:tav>
                                        <p:tav tm="100000">
                                          <p:val>
                                            <p:strVal val="#ppt_x"/>
                                          </p:val>
                                        </p:tav>
                                      </p:tavLst>
                                    </p:anim>
                                    <p:anim calcmode="lin" valueType="num">
                                      <p:cBhvr>
                                        <p:cTn id="78" dur="1000" fill="hold"/>
                                        <p:tgtEl>
                                          <p:spTgt spid="209"/>
                                        </p:tgtEl>
                                        <p:attrNameLst>
                                          <p:attrName>ppt_y</p:attrName>
                                        </p:attrNameLst>
                                      </p:cBhvr>
                                      <p:tavLst>
                                        <p:tav tm="0">
                                          <p:val>
                                            <p:strVal val="#ppt_y+.1"/>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xit" presetSubtype="0" fill="hold" nodeType="clickEffect">
                                  <p:stCondLst>
                                    <p:cond delay="0"/>
                                  </p:stCondLst>
                                  <p:childTnLst>
                                    <p:animEffect transition="out" filter="dissolve">
                                      <p:cBhvr>
                                        <p:cTn id="82" dur="500"/>
                                        <p:tgtEl>
                                          <p:spTgt spid="181"/>
                                        </p:tgtEl>
                                      </p:cBhvr>
                                    </p:animEffect>
                                    <p:set>
                                      <p:cBhvr>
                                        <p:cTn id="83" dur="1" fill="hold">
                                          <p:stCondLst>
                                            <p:cond delay="499"/>
                                          </p:stCondLst>
                                        </p:cTn>
                                        <p:tgtEl>
                                          <p:spTgt spid="181"/>
                                        </p:tgtEl>
                                        <p:attrNameLst>
                                          <p:attrName>style.visibility</p:attrName>
                                        </p:attrNameLst>
                                      </p:cBhvr>
                                      <p:to>
                                        <p:strVal val="hidden"/>
                                      </p:to>
                                    </p:set>
                                  </p:childTnLst>
                                </p:cTn>
                              </p:par>
                            </p:childTnLst>
                          </p:cTn>
                        </p:par>
                      </p:childTnLst>
                    </p:cTn>
                  </p:par>
                </p:childTnLst>
              </p:cTn>
              <p:nextCondLst>
                <p:cond evt="onClick" delay="0">
                  <p:tgtEl>
                    <p:spTgt spid="3077"/>
                  </p:tgtEl>
                </p:cond>
              </p:nextCondLst>
            </p:seq>
            <p:seq concurrent="1" nextAc="seek">
              <p:cTn id="84" restart="whenNotActive" fill="hold" evtFilter="cancelBubble" nodeType="interactiveSeq">
                <p:stCondLst>
                  <p:cond evt="onClick" delay="0">
                    <p:tgtEl>
                      <p:spTgt spid="3078"/>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226"/>
                                        </p:tgtEl>
                                        <p:attrNameLst>
                                          <p:attrName>style.visibility</p:attrName>
                                        </p:attrNameLst>
                                      </p:cBhvr>
                                      <p:to>
                                        <p:strVal val="visible"/>
                                      </p:to>
                                    </p:set>
                                    <p:anim calcmode="lin" valueType="num">
                                      <p:cBhvr additive="base">
                                        <p:cTn id="89" dur="500" fill="hold"/>
                                        <p:tgtEl>
                                          <p:spTgt spid="226"/>
                                        </p:tgtEl>
                                        <p:attrNameLst>
                                          <p:attrName>ppt_x</p:attrName>
                                        </p:attrNameLst>
                                      </p:cBhvr>
                                      <p:tavLst>
                                        <p:tav tm="0">
                                          <p:val>
                                            <p:strVal val="#ppt_x"/>
                                          </p:val>
                                        </p:tav>
                                        <p:tav tm="100000">
                                          <p:val>
                                            <p:strVal val="#ppt_x"/>
                                          </p:val>
                                        </p:tav>
                                      </p:tavLst>
                                    </p:anim>
                                    <p:anim calcmode="lin" valueType="num">
                                      <p:cBhvr additive="base">
                                        <p:cTn id="90" dur="500" fill="hold"/>
                                        <p:tgtEl>
                                          <p:spTgt spid="226"/>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18"/>
                                        </p:tgtEl>
                                        <p:attrNameLst>
                                          <p:attrName>style.visibility</p:attrName>
                                        </p:attrNameLst>
                                      </p:cBhvr>
                                      <p:to>
                                        <p:strVal val="visible"/>
                                      </p:to>
                                    </p:set>
                                    <p:anim calcmode="lin" valueType="num">
                                      <p:cBhvr additive="base">
                                        <p:cTn id="93" dur="500" fill="hold"/>
                                        <p:tgtEl>
                                          <p:spTgt spid="218"/>
                                        </p:tgtEl>
                                        <p:attrNameLst>
                                          <p:attrName>ppt_x</p:attrName>
                                        </p:attrNameLst>
                                      </p:cBhvr>
                                      <p:tavLst>
                                        <p:tav tm="0">
                                          <p:val>
                                            <p:strVal val="#ppt_x"/>
                                          </p:val>
                                        </p:tav>
                                        <p:tav tm="100000">
                                          <p:val>
                                            <p:strVal val="#ppt_x"/>
                                          </p:val>
                                        </p:tav>
                                      </p:tavLst>
                                    </p:anim>
                                    <p:anim calcmode="lin" valueType="num">
                                      <p:cBhvr additive="base">
                                        <p:cTn id="94" dur="500" fill="hold"/>
                                        <p:tgtEl>
                                          <p:spTgt spid="218"/>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12" presetClass="exit" presetSubtype="4" fill="hold" nodeType="clickEffect">
                                  <p:stCondLst>
                                    <p:cond delay="0"/>
                                  </p:stCondLst>
                                  <p:childTnLst>
                                    <p:anim calcmode="lin" valueType="num">
                                      <p:cBhvr additive="base">
                                        <p:cTn id="98" dur="500"/>
                                        <p:tgtEl>
                                          <p:spTgt spid="218"/>
                                        </p:tgtEl>
                                        <p:attrNameLst>
                                          <p:attrName>ppt_y</p:attrName>
                                        </p:attrNameLst>
                                      </p:cBhvr>
                                      <p:tavLst>
                                        <p:tav tm="0">
                                          <p:val>
                                            <p:strVal val="#ppt_y"/>
                                          </p:val>
                                        </p:tav>
                                        <p:tav tm="100000">
                                          <p:val>
                                            <p:strVal val="#ppt_y+#ppt_h*1.125000"/>
                                          </p:val>
                                        </p:tav>
                                      </p:tavLst>
                                    </p:anim>
                                    <p:animEffect transition="out" filter="wipe(down)">
                                      <p:cBhvr>
                                        <p:cTn id="99" dur="500"/>
                                        <p:tgtEl>
                                          <p:spTgt spid="218"/>
                                        </p:tgtEl>
                                      </p:cBhvr>
                                    </p:animEffect>
                                    <p:set>
                                      <p:cBhvr>
                                        <p:cTn id="100" dur="1" fill="hold">
                                          <p:stCondLst>
                                            <p:cond delay="499"/>
                                          </p:stCondLst>
                                        </p:cTn>
                                        <p:tgtEl>
                                          <p:spTgt spid="218"/>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nodeType="clickEffect">
                                  <p:stCondLst>
                                    <p:cond delay="0"/>
                                  </p:stCondLst>
                                  <p:childTnLst>
                                    <p:set>
                                      <p:cBhvr>
                                        <p:cTn id="104" dur="1" fill="hold">
                                          <p:stCondLst>
                                            <p:cond delay="0"/>
                                          </p:stCondLst>
                                        </p:cTn>
                                        <p:tgtEl>
                                          <p:spTgt spid="233"/>
                                        </p:tgtEl>
                                        <p:attrNameLst>
                                          <p:attrName>style.visibility</p:attrName>
                                        </p:attrNameLst>
                                      </p:cBhvr>
                                      <p:to>
                                        <p:strVal val="visible"/>
                                      </p:to>
                                    </p:set>
                                    <p:anim calcmode="lin" valueType="num">
                                      <p:cBhvr additive="base">
                                        <p:cTn id="105" dur="500" fill="hold"/>
                                        <p:tgtEl>
                                          <p:spTgt spid="233"/>
                                        </p:tgtEl>
                                        <p:attrNameLst>
                                          <p:attrName>ppt_x</p:attrName>
                                        </p:attrNameLst>
                                      </p:cBhvr>
                                      <p:tavLst>
                                        <p:tav tm="0">
                                          <p:val>
                                            <p:strVal val="#ppt_x"/>
                                          </p:val>
                                        </p:tav>
                                        <p:tav tm="100000">
                                          <p:val>
                                            <p:strVal val="#ppt_x"/>
                                          </p:val>
                                        </p:tav>
                                      </p:tavLst>
                                    </p:anim>
                                    <p:anim calcmode="lin" valueType="num">
                                      <p:cBhvr additive="base">
                                        <p:cTn id="106" dur="500" fill="hold"/>
                                        <p:tgtEl>
                                          <p:spTgt spid="23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078"/>
                  </p:tgtEl>
                </p:cond>
              </p:nextCondLst>
            </p:seq>
            <p:seq concurrent="1" nextAc="seek">
              <p:cTn id="107" restart="whenNotActive" fill="hold" evtFilter="cancelBubble" nodeType="interactiveSeq">
                <p:stCondLst>
                  <p:cond evt="onClick" delay="0">
                    <p:tgtEl>
                      <p:spTgt spid="3079"/>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10" presetClass="entr" presetSubtype="0" fill="hold" nodeType="clickEffect">
                                  <p:stCondLst>
                                    <p:cond delay="0"/>
                                  </p:stCondLst>
                                  <p:childTnLst>
                                    <p:set>
                                      <p:cBhvr>
                                        <p:cTn id="111" dur="1" fill="hold">
                                          <p:stCondLst>
                                            <p:cond delay="0"/>
                                          </p:stCondLst>
                                        </p:cTn>
                                        <p:tgtEl>
                                          <p:spTgt spid="240"/>
                                        </p:tgtEl>
                                        <p:attrNameLst>
                                          <p:attrName>style.visibility</p:attrName>
                                        </p:attrNameLst>
                                      </p:cBhvr>
                                      <p:to>
                                        <p:strVal val="visible"/>
                                      </p:to>
                                    </p:set>
                                    <p:animEffect transition="in" filter="fade">
                                      <p:cBhvr>
                                        <p:cTn id="112" dur="500"/>
                                        <p:tgtEl>
                                          <p:spTgt spid="240"/>
                                        </p:tgtEl>
                                      </p:cBhvr>
                                    </p:animEffect>
                                  </p:childTnLst>
                                </p:cTn>
                              </p:par>
                              <p:par>
                                <p:cTn id="113" presetID="10" presetClass="entr" presetSubtype="0" fill="hold" nodeType="withEffect">
                                  <p:stCondLst>
                                    <p:cond delay="0"/>
                                  </p:stCondLst>
                                  <p:childTnLst>
                                    <p:set>
                                      <p:cBhvr>
                                        <p:cTn id="114" dur="1" fill="hold">
                                          <p:stCondLst>
                                            <p:cond delay="0"/>
                                          </p:stCondLst>
                                        </p:cTn>
                                        <p:tgtEl>
                                          <p:spTgt spid="248"/>
                                        </p:tgtEl>
                                        <p:attrNameLst>
                                          <p:attrName>style.visibility</p:attrName>
                                        </p:attrNameLst>
                                      </p:cBhvr>
                                      <p:to>
                                        <p:strVal val="visible"/>
                                      </p:to>
                                    </p:set>
                                    <p:animEffect transition="in" filter="fade">
                                      <p:cBhvr>
                                        <p:cTn id="115" dur="500"/>
                                        <p:tgtEl>
                                          <p:spTgt spid="248"/>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4" presetClass="exit" presetSubtype="10" fill="hold" nodeType="clickEffect">
                                  <p:stCondLst>
                                    <p:cond delay="0"/>
                                  </p:stCondLst>
                                  <p:childTnLst>
                                    <p:animEffect transition="out" filter="randombar(horizontal)">
                                      <p:cBhvr>
                                        <p:cTn id="119" dur="500"/>
                                        <p:tgtEl>
                                          <p:spTgt spid="240"/>
                                        </p:tgtEl>
                                      </p:cBhvr>
                                    </p:animEffect>
                                    <p:set>
                                      <p:cBhvr>
                                        <p:cTn id="120" dur="1" fill="hold">
                                          <p:stCondLst>
                                            <p:cond delay="499"/>
                                          </p:stCondLst>
                                        </p:cTn>
                                        <p:tgtEl>
                                          <p:spTgt spid="240"/>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0" presetClass="entr" presetSubtype="0" fill="hold" nodeType="clickEffect">
                                  <p:stCondLst>
                                    <p:cond delay="0"/>
                                  </p:stCondLst>
                                  <p:childTnLst>
                                    <p:set>
                                      <p:cBhvr>
                                        <p:cTn id="124" dur="1" fill="hold">
                                          <p:stCondLst>
                                            <p:cond delay="0"/>
                                          </p:stCondLst>
                                        </p:cTn>
                                        <p:tgtEl>
                                          <p:spTgt spid="258"/>
                                        </p:tgtEl>
                                        <p:attrNameLst>
                                          <p:attrName>style.visibility</p:attrName>
                                        </p:attrNameLst>
                                      </p:cBhvr>
                                      <p:to>
                                        <p:strVal val="visible"/>
                                      </p:to>
                                    </p:set>
                                    <p:animEffect transition="in" filter="fade">
                                      <p:cBhvr>
                                        <p:cTn id="125" dur="500"/>
                                        <p:tgtEl>
                                          <p:spTgt spid="258"/>
                                        </p:tgtEl>
                                      </p:cBhvr>
                                    </p:animEffect>
                                  </p:childTnLst>
                                </p:cTn>
                              </p:par>
                            </p:childTnLst>
                          </p:cTn>
                        </p:par>
                      </p:childTnLst>
                    </p:cTn>
                  </p:par>
                </p:childTnLst>
              </p:cTn>
              <p:nextCondLst>
                <p:cond evt="onClick" delay="0">
                  <p:tgtEl>
                    <p:spTgt spid="3079"/>
                  </p:tgtEl>
                </p:cond>
              </p:nextCondLst>
            </p:seq>
            <p:seq concurrent="1" nextAc="seek">
              <p:cTn id="126" restart="whenNotActive" fill="hold" evtFilter="cancelBubble" nodeType="interactiveSeq">
                <p:stCondLst>
                  <p:cond evt="onClick" delay="0">
                    <p:tgtEl>
                      <p:spTgt spid="3080"/>
                    </p:tgtEl>
                  </p:cond>
                </p:stCondLst>
                <p:endSync evt="end" delay="0">
                  <p:rtn val="all"/>
                </p:endSync>
                <p:childTnLst>
                  <p:par>
                    <p:cTn id="127" fill="hold" nodeType="clickPar">
                      <p:stCondLst>
                        <p:cond delay="0"/>
                      </p:stCondLst>
                      <p:childTnLst>
                        <p:par>
                          <p:cTn id="128" fill="hold" nodeType="withGroup">
                            <p:stCondLst>
                              <p:cond delay="0"/>
                            </p:stCondLst>
                            <p:childTnLst>
                              <p:par>
                                <p:cTn id="129" presetID="1" presetClass="entr" presetSubtype="0" fill="hold" nodeType="clickEffect">
                                  <p:stCondLst>
                                    <p:cond delay="0"/>
                                  </p:stCondLst>
                                  <p:childTnLst>
                                    <p:set>
                                      <p:cBhvr>
                                        <p:cTn id="130" dur="1" fill="hold">
                                          <p:stCondLst>
                                            <p:cond delay="0"/>
                                          </p:stCondLst>
                                        </p:cTn>
                                        <p:tgtEl>
                                          <p:spTgt spid="276"/>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268"/>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280"/>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8" presetClass="exit" presetSubtype="12" fill="hold" nodeType="clickEffect">
                                  <p:stCondLst>
                                    <p:cond delay="0"/>
                                  </p:stCondLst>
                                  <p:childTnLst>
                                    <p:animEffect transition="out" filter="strips(downLeft)">
                                      <p:cBhvr>
                                        <p:cTn id="140" dur="500"/>
                                        <p:tgtEl>
                                          <p:spTgt spid="268"/>
                                        </p:tgtEl>
                                      </p:cBhvr>
                                    </p:animEffect>
                                    <p:set>
                                      <p:cBhvr>
                                        <p:cTn id="141" dur="1" fill="hold">
                                          <p:stCondLst>
                                            <p:cond delay="499"/>
                                          </p:stCondLst>
                                        </p:cTn>
                                        <p:tgtEl>
                                          <p:spTgt spid="268"/>
                                        </p:tgtEl>
                                        <p:attrNameLst>
                                          <p:attrName>style.visibility</p:attrName>
                                        </p:attrNameLst>
                                      </p:cBhvr>
                                      <p:to>
                                        <p:strVal val="hidden"/>
                                      </p:to>
                                    </p:set>
                                  </p:childTnLst>
                                </p:cTn>
                              </p:par>
                            </p:childTnLst>
                          </p:cTn>
                        </p:par>
                      </p:childTnLst>
                    </p:cTn>
                  </p:par>
                </p:childTnLst>
              </p:cTn>
              <p:nextCondLst>
                <p:cond evt="onClick" delay="0">
                  <p:tgtEl>
                    <p:spTgt spid="3080"/>
                  </p:tgtEl>
                </p:cond>
              </p:nextCondLst>
            </p:seq>
            <p:seq concurrent="1" nextAc="seek">
              <p:cTn id="142" restart="whenNotActive" fill="hold" evtFilter="cancelBubble" nodeType="interactiveSeq">
                <p:stCondLst>
                  <p:cond evt="onClick" delay="0">
                    <p:tgtEl>
                      <p:spTgt spid="3081"/>
                    </p:tgtEl>
                  </p:cond>
                </p:stCondLst>
                <p:endSync evt="end" delay="0">
                  <p:rtn val="all"/>
                </p:endSync>
                <p:childTnLst>
                  <p:par>
                    <p:cTn id="143" fill="hold" nodeType="clickPar">
                      <p:stCondLst>
                        <p:cond delay="0"/>
                      </p:stCondLst>
                      <p:childTnLst>
                        <p:par>
                          <p:cTn id="144" fill="hold" nodeType="withGroup">
                            <p:stCondLst>
                              <p:cond delay="0"/>
                            </p:stCondLst>
                            <p:childTnLst>
                              <p:par>
                                <p:cTn id="145" presetID="6" presetClass="entr" presetSubtype="16" fill="hold" nodeType="clickEffect">
                                  <p:stCondLst>
                                    <p:cond delay="0"/>
                                  </p:stCondLst>
                                  <p:childTnLst>
                                    <p:set>
                                      <p:cBhvr>
                                        <p:cTn id="146" dur="1" fill="hold">
                                          <p:stCondLst>
                                            <p:cond delay="0"/>
                                          </p:stCondLst>
                                        </p:cTn>
                                        <p:tgtEl>
                                          <p:spTgt spid="292"/>
                                        </p:tgtEl>
                                        <p:attrNameLst>
                                          <p:attrName>style.visibility</p:attrName>
                                        </p:attrNameLst>
                                      </p:cBhvr>
                                      <p:to>
                                        <p:strVal val="visible"/>
                                      </p:to>
                                    </p:set>
                                    <p:animEffect transition="in" filter="circle(in)">
                                      <p:cBhvr>
                                        <p:cTn id="147" dur="2000"/>
                                        <p:tgtEl>
                                          <p:spTgt spid="292"/>
                                        </p:tgtEl>
                                      </p:cBhvr>
                                    </p:animEffect>
                                  </p:childTnLst>
                                </p:cTn>
                              </p:par>
                              <p:par>
                                <p:cTn id="148" presetID="6" presetClass="entr" presetSubtype="16" fill="hold" nodeType="withEffect">
                                  <p:stCondLst>
                                    <p:cond delay="0"/>
                                  </p:stCondLst>
                                  <p:childTnLst>
                                    <p:set>
                                      <p:cBhvr>
                                        <p:cTn id="149" dur="1" fill="hold">
                                          <p:stCondLst>
                                            <p:cond delay="0"/>
                                          </p:stCondLst>
                                        </p:cTn>
                                        <p:tgtEl>
                                          <p:spTgt spid="284"/>
                                        </p:tgtEl>
                                        <p:attrNameLst>
                                          <p:attrName>style.visibility</p:attrName>
                                        </p:attrNameLst>
                                      </p:cBhvr>
                                      <p:to>
                                        <p:strVal val="visible"/>
                                      </p:to>
                                    </p:set>
                                    <p:animEffect transition="in" filter="circle(in)">
                                      <p:cBhvr>
                                        <p:cTn id="150" dur="2000"/>
                                        <p:tgtEl>
                                          <p:spTgt spid="284"/>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6" presetClass="entr" presetSubtype="16" fill="hold" nodeType="clickEffect">
                                  <p:stCondLst>
                                    <p:cond delay="0"/>
                                  </p:stCondLst>
                                  <p:childTnLst>
                                    <p:set>
                                      <p:cBhvr>
                                        <p:cTn id="154" dur="1" fill="hold">
                                          <p:stCondLst>
                                            <p:cond delay="0"/>
                                          </p:stCondLst>
                                        </p:cTn>
                                        <p:tgtEl>
                                          <p:spTgt spid="297"/>
                                        </p:tgtEl>
                                        <p:attrNameLst>
                                          <p:attrName>style.visibility</p:attrName>
                                        </p:attrNameLst>
                                      </p:cBhvr>
                                      <p:to>
                                        <p:strVal val="visible"/>
                                      </p:to>
                                    </p:set>
                                    <p:animEffect transition="in" filter="circle(in)">
                                      <p:cBhvr>
                                        <p:cTn id="155" dur="2000"/>
                                        <p:tgtEl>
                                          <p:spTgt spid="297"/>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3" presetClass="exit" presetSubtype="10" fill="hold" nodeType="clickEffect">
                                  <p:stCondLst>
                                    <p:cond delay="0"/>
                                  </p:stCondLst>
                                  <p:childTnLst>
                                    <p:animEffect transition="out" filter="blinds(horizontal)">
                                      <p:cBhvr>
                                        <p:cTn id="159" dur="500"/>
                                        <p:tgtEl>
                                          <p:spTgt spid="284"/>
                                        </p:tgtEl>
                                      </p:cBhvr>
                                    </p:animEffect>
                                    <p:set>
                                      <p:cBhvr>
                                        <p:cTn id="160" dur="1" fill="hold">
                                          <p:stCondLst>
                                            <p:cond delay="499"/>
                                          </p:stCondLst>
                                        </p:cTn>
                                        <p:tgtEl>
                                          <p:spTgt spid="284"/>
                                        </p:tgtEl>
                                        <p:attrNameLst>
                                          <p:attrName>style.visibility</p:attrName>
                                        </p:attrNameLst>
                                      </p:cBhvr>
                                      <p:to>
                                        <p:strVal val="hidden"/>
                                      </p:to>
                                    </p:set>
                                  </p:childTnLst>
                                </p:cTn>
                              </p:par>
                            </p:childTnLst>
                          </p:cTn>
                        </p:par>
                      </p:childTnLst>
                    </p:cTn>
                  </p:par>
                </p:childTnLst>
              </p:cTn>
              <p:nextCondLst>
                <p:cond evt="onClick" delay="0">
                  <p:tgtEl>
                    <p:spTgt spid="3081"/>
                  </p:tgtEl>
                </p:cond>
              </p:nextCondLst>
            </p:seq>
            <p:seq concurrent="1" nextAc="seek">
              <p:cTn id="161" restart="whenNotActive" fill="hold" evtFilter="cancelBubble" nodeType="interactiveSeq">
                <p:stCondLst>
                  <p:cond evt="onClick" delay="0">
                    <p:tgtEl>
                      <p:spTgt spid="3125"/>
                    </p:tgtEl>
                  </p:cond>
                </p:stCondLst>
                <p:endSync evt="end" delay="0">
                  <p:rtn val="all"/>
                </p:endSync>
                <p:childTnLst>
                  <p:par>
                    <p:cTn id="162" fill="hold" nodeType="clickPar">
                      <p:stCondLst>
                        <p:cond delay="0"/>
                      </p:stCondLst>
                      <p:childTnLst>
                        <p:par>
                          <p:cTn id="163" fill="hold" nodeType="withGroup">
                            <p:stCondLst>
                              <p:cond delay="0"/>
                            </p:stCondLst>
                            <p:childTnLst>
                              <p:par>
                                <p:cTn id="164" presetID="22" presetClass="entr" presetSubtype="4" fill="hold" nodeType="clickEffect">
                                  <p:stCondLst>
                                    <p:cond delay="0"/>
                                  </p:stCondLst>
                                  <p:childTnLst>
                                    <p:set>
                                      <p:cBhvr>
                                        <p:cTn id="165" dur="1" fill="hold">
                                          <p:stCondLst>
                                            <p:cond delay="0"/>
                                          </p:stCondLst>
                                        </p:cTn>
                                        <p:tgtEl>
                                          <p:spTgt spid="302"/>
                                        </p:tgtEl>
                                        <p:attrNameLst>
                                          <p:attrName>style.visibility</p:attrName>
                                        </p:attrNameLst>
                                      </p:cBhvr>
                                      <p:to>
                                        <p:strVal val="visible"/>
                                      </p:to>
                                    </p:set>
                                    <p:animEffect transition="in" filter="wipe(down)">
                                      <p:cBhvr>
                                        <p:cTn id="166" dur="500"/>
                                        <p:tgtEl>
                                          <p:spTgt spid="302"/>
                                        </p:tgtEl>
                                      </p:cBhvr>
                                    </p:animEffect>
                                  </p:childTnLst>
                                </p:cTn>
                              </p:par>
                              <p:par>
                                <p:cTn id="167" presetID="22" presetClass="entr" presetSubtype="4" fill="hold" nodeType="withEffect">
                                  <p:stCondLst>
                                    <p:cond delay="0"/>
                                  </p:stCondLst>
                                  <p:childTnLst>
                                    <p:set>
                                      <p:cBhvr>
                                        <p:cTn id="168" dur="1" fill="hold">
                                          <p:stCondLst>
                                            <p:cond delay="0"/>
                                          </p:stCondLst>
                                        </p:cTn>
                                        <p:tgtEl>
                                          <p:spTgt spid="314"/>
                                        </p:tgtEl>
                                        <p:attrNameLst>
                                          <p:attrName>style.visibility</p:attrName>
                                        </p:attrNameLst>
                                      </p:cBhvr>
                                      <p:to>
                                        <p:strVal val="visible"/>
                                      </p:to>
                                    </p:set>
                                    <p:animEffect transition="in" filter="wipe(down)">
                                      <p:cBhvr>
                                        <p:cTn id="169" dur="500"/>
                                        <p:tgtEl>
                                          <p:spTgt spid="314"/>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5" presetClass="exit" presetSubtype="10" fill="hold" nodeType="clickEffect">
                                  <p:stCondLst>
                                    <p:cond delay="0"/>
                                  </p:stCondLst>
                                  <p:childTnLst>
                                    <p:animEffect transition="out" filter="checkerboard(across)">
                                      <p:cBhvr>
                                        <p:cTn id="173" dur="500"/>
                                        <p:tgtEl>
                                          <p:spTgt spid="314"/>
                                        </p:tgtEl>
                                      </p:cBhvr>
                                    </p:animEffect>
                                    <p:set>
                                      <p:cBhvr>
                                        <p:cTn id="174" dur="1" fill="hold">
                                          <p:stCondLst>
                                            <p:cond delay="499"/>
                                          </p:stCondLst>
                                        </p:cTn>
                                        <p:tgtEl>
                                          <p:spTgt spid="314"/>
                                        </p:tgtEl>
                                        <p:attrNameLst>
                                          <p:attrName>style.visibility</p:attrName>
                                        </p:attrNameLst>
                                      </p:cBhvr>
                                      <p:to>
                                        <p:strVal val="hidden"/>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2" presetClass="entr" presetSubtype="4" fill="hold" nodeType="clickEffect">
                                  <p:stCondLst>
                                    <p:cond delay="0"/>
                                  </p:stCondLst>
                                  <p:childTnLst>
                                    <p:set>
                                      <p:cBhvr>
                                        <p:cTn id="178" dur="1" fill="hold">
                                          <p:stCondLst>
                                            <p:cond delay="0"/>
                                          </p:stCondLst>
                                        </p:cTn>
                                        <p:tgtEl>
                                          <p:spTgt spid="308"/>
                                        </p:tgtEl>
                                        <p:attrNameLst>
                                          <p:attrName>style.visibility</p:attrName>
                                        </p:attrNameLst>
                                      </p:cBhvr>
                                      <p:to>
                                        <p:strVal val="visible"/>
                                      </p:to>
                                    </p:set>
                                    <p:animEffect transition="in" filter="wipe(down)">
                                      <p:cBhvr>
                                        <p:cTn id="179" dur="500"/>
                                        <p:tgtEl>
                                          <p:spTgt spid="308"/>
                                        </p:tgtEl>
                                      </p:cBhvr>
                                    </p:animEffect>
                                  </p:childTnLst>
                                </p:cTn>
                              </p:par>
                            </p:childTnLst>
                          </p:cTn>
                        </p:par>
                      </p:childTnLst>
                    </p:cTn>
                  </p:par>
                </p:childTnLst>
              </p:cTn>
              <p:nextCondLst>
                <p:cond evt="onClick" delay="0">
                  <p:tgtEl>
                    <p:spTgt spid="3125"/>
                  </p:tgtEl>
                </p:cond>
              </p:nextCondLst>
            </p:seq>
            <p:seq concurrent="1" nextAc="seek">
              <p:cTn id="180" restart="whenNotActive" fill="hold" evtFilter="cancelBubble" nodeType="interactiveSeq">
                <p:stCondLst>
                  <p:cond evt="onClick" delay="0">
                    <p:tgtEl>
                      <p:spTgt spid="3126"/>
                    </p:tgtEl>
                  </p:cond>
                </p:stCondLst>
                <p:endSync evt="end" delay="0">
                  <p:rtn val="all"/>
                </p:endSync>
                <p:childTnLst>
                  <p:par>
                    <p:cTn id="181" fill="hold" nodeType="clickPar">
                      <p:stCondLst>
                        <p:cond delay="0"/>
                      </p:stCondLst>
                      <p:childTnLst>
                        <p:par>
                          <p:cTn id="182" fill="hold" nodeType="withGroup">
                            <p:stCondLst>
                              <p:cond delay="0"/>
                            </p:stCondLst>
                            <p:childTnLst>
                              <p:par>
                                <p:cTn id="183" presetID="16" presetClass="entr" presetSubtype="21" fill="hold" nodeType="clickEffect">
                                  <p:stCondLst>
                                    <p:cond delay="0"/>
                                  </p:stCondLst>
                                  <p:childTnLst>
                                    <p:set>
                                      <p:cBhvr>
                                        <p:cTn id="184" dur="1" fill="hold">
                                          <p:stCondLst>
                                            <p:cond delay="0"/>
                                          </p:stCondLst>
                                        </p:cTn>
                                        <p:tgtEl>
                                          <p:spTgt spid="340"/>
                                        </p:tgtEl>
                                        <p:attrNameLst>
                                          <p:attrName>style.visibility</p:attrName>
                                        </p:attrNameLst>
                                      </p:cBhvr>
                                      <p:to>
                                        <p:strVal val="visible"/>
                                      </p:to>
                                    </p:set>
                                    <p:animEffect transition="in" filter="barn(inVertical)">
                                      <p:cBhvr>
                                        <p:cTn id="185" dur="500"/>
                                        <p:tgtEl>
                                          <p:spTgt spid="340"/>
                                        </p:tgtEl>
                                      </p:cBhvr>
                                    </p:animEffect>
                                  </p:childTnLst>
                                </p:cTn>
                              </p:par>
                              <p:par>
                                <p:cTn id="186" presetID="16" presetClass="entr" presetSubtype="21" fill="hold" nodeType="withEffect">
                                  <p:stCondLst>
                                    <p:cond delay="0"/>
                                  </p:stCondLst>
                                  <p:childTnLst>
                                    <p:set>
                                      <p:cBhvr>
                                        <p:cTn id="187" dur="1" fill="hold">
                                          <p:stCondLst>
                                            <p:cond delay="0"/>
                                          </p:stCondLst>
                                        </p:cTn>
                                        <p:tgtEl>
                                          <p:spTgt spid="322"/>
                                        </p:tgtEl>
                                        <p:attrNameLst>
                                          <p:attrName>style.visibility</p:attrName>
                                        </p:attrNameLst>
                                      </p:cBhvr>
                                      <p:to>
                                        <p:strVal val="visible"/>
                                      </p:to>
                                    </p:set>
                                    <p:animEffect transition="in" filter="barn(inVertical)">
                                      <p:cBhvr>
                                        <p:cTn id="188" dur="500"/>
                                        <p:tgtEl>
                                          <p:spTgt spid="322"/>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8" presetClass="exit" presetSubtype="32" fill="hold" nodeType="clickEffect">
                                  <p:stCondLst>
                                    <p:cond delay="0"/>
                                  </p:stCondLst>
                                  <p:childTnLst>
                                    <p:animEffect transition="out" filter="diamond(out)">
                                      <p:cBhvr>
                                        <p:cTn id="192" dur="2000"/>
                                        <p:tgtEl>
                                          <p:spTgt spid="340"/>
                                        </p:tgtEl>
                                      </p:cBhvr>
                                    </p:animEffect>
                                    <p:set>
                                      <p:cBhvr>
                                        <p:cTn id="193" dur="1" fill="hold">
                                          <p:stCondLst>
                                            <p:cond delay="1999"/>
                                          </p:stCondLst>
                                        </p:cTn>
                                        <p:tgtEl>
                                          <p:spTgt spid="340"/>
                                        </p:tgtEl>
                                        <p:attrNameLst>
                                          <p:attrName>style.visibility</p:attrName>
                                        </p:attrNameLst>
                                      </p:cBhvr>
                                      <p:to>
                                        <p:strVal val="hidden"/>
                                      </p:to>
                                    </p:se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16" presetClass="entr" presetSubtype="21" fill="hold" nodeType="clickEffect">
                                  <p:stCondLst>
                                    <p:cond delay="0"/>
                                  </p:stCondLst>
                                  <p:childTnLst>
                                    <p:set>
                                      <p:cBhvr>
                                        <p:cTn id="197" dur="1" fill="hold">
                                          <p:stCondLst>
                                            <p:cond delay="0"/>
                                          </p:stCondLst>
                                        </p:cTn>
                                        <p:tgtEl>
                                          <p:spTgt spid="331"/>
                                        </p:tgtEl>
                                        <p:attrNameLst>
                                          <p:attrName>style.visibility</p:attrName>
                                        </p:attrNameLst>
                                      </p:cBhvr>
                                      <p:to>
                                        <p:strVal val="visible"/>
                                      </p:to>
                                    </p:set>
                                    <p:animEffect transition="in" filter="barn(inVertical)">
                                      <p:cBhvr>
                                        <p:cTn id="198" dur="500"/>
                                        <p:tgtEl>
                                          <p:spTgt spid="331"/>
                                        </p:tgtEl>
                                      </p:cBhvr>
                                    </p:animEffect>
                                  </p:childTnLst>
                                </p:cTn>
                              </p:par>
                            </p:childTnLst>
                          </p:cTn>
                        </p:par>
                      </p:childTnLst>
                    </p:cTn>
                  </p:par>
                </p:childTnLst>
              </p:cTn>
              <p:nextCondLst>
                <p:cond evt="onClick" delay="0">
                  <p:tgtEl>
                    <p:spTgt spid="3126"/>
                  </p:tgtEl>
                </p:cond>
              </p:nextCondLst>
            </p:seq>
            <p:seq concurrent="1" nextAc="seek">
              <p:cTn id="199" restart="whenNotActive" fill="hold" evtFilter="cancelBubble" nodeType="interactiveSeq">
                <p:stCondLst>
                  <p:cond evt="onClick" delay="0">
                    <p:tgtEl>
                      <p:spTgt spid="148"/>
                    </p:tgtEl>
                  </p:cond>
                </p:stCondLst>
                <p:endSync evt="end" delay="0">
                  <p:rtn val="all"/>
                </p:endSync>
                <p:childTnLst>
                  <p:par>
                    <p:cTn id="200" fill="hold" nodeType="clickPar">
                      <p:stCondLst>
                        <p:cond delay="0"/>
                      </p:stCondLst>
                      <p:childTnLst>
                        <p:par>
                          <p:cTn id="201" fill="hold" nodeType="withGroup">
                            <p:stCondLst>
                              <p:cond delay="0"/>
                            </p:stCondLst>
                            <p:childTnLst>
                              <p:par>
                                <p:cTn id="202" presetID="6" presetClass="entr" presetSubtype="16" fill="hold" nodeType="clickEffect">
                                  <p:stCondLst>
                                    <p:cond delay="0"/>
                                  </p:stCondLst>
                                  <p:childTnLst>
                                    <p:set>
                                      <p:cBhvr>
                                        <p:cTn id="203" dur="1" fill="hold">
                                          <p:stCondLst>
                                            <p:cond delay="0"/>
                                          </p:stCondLst>
                                        </p:cTn>
                                        <p:tgtEl>
                                          <p:spTgt spid="348"/>
                                        </p:tgtEl>
                                        <p:attrNameLst>
                                          <p:attrName>style.visibility</p:attrName>
                                        </p:attrNameLst>
                                      </p:cBhvr>
                                      <p:to>
                                        <p:strVal val="visible"/>
                                      </p:to>
                                    </p:set>
                                    <p:animEffect transition="in" filter="circle(in)">
                                      <p:cBhvr>
                                        <p:cTn id="204" dur="2000"/>
                                        <p:tgtEl>
                                          <p:spTgt spid="348"/>
                                        </p:tgtEl>
                                      </p:cBhvr>
                                    </p:animEffect>
                                  </p:childTnLst>
                                </p:cTn>
                              </p:par>
                              <p:par>
                                <p:cTn id="205" presetID="6" presetClass="entr" presetSubtype="16" fill="hold" nodeType="withEffect">
                                  <p:stCondLst>
                                    <p:cond delay="0"/>
                                  </p:stCondLst>
                                  <p:childTnLst>
                                    <p:set>
                                      <p:cBhvr>
                                        <p:cTn id="206" dur="1" fill="hold">
                                          <p:stCondLst>
                                            <p:cond delay="0"/>
                                          </p:stCondLst>
                                        </p:cTn>
                                        <p:tgtEl>
                                          <p:spTgt spid="370"/>
                                        </p:tgtEl>
                                        <p:attrNameLst>
                                          <p:attrName>style.visibility</p:attrName>
                                        </p:attrNameLst>
                                      </p:cBhvr>
                                      <p:to>
                                        <p:strVal val="visible"/>
                                      </p:to>
                                    </p:set>
                                    <p:animEffect transition="in" filter="circle(in)">
                                      <p:cBhvr>
                                        <p:cTn id="207" dur="2000"/>
                                        <p:tgtEl>
                                          <p:spTgt spid="370"/>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6" presetClass="entr" presetSubtype="16" fill="hold" nodeType="clickEffect">
                                  <p:stCondLst>
                                    <p:cond delay="0"/>
                                  </p:stCondLst>
                                  <p:childTnLst>
                                    <p:set>
                                      <p:cBhvr>
                                        <p:cTn id="211" dur="1" fill="hold">
                                          <p:stCondLst>
                                            <p:cond delay="0"/>
                                          </p:stCondLst>
                                        </p:cTn>
                                        <p:tgtEl>
                                          <p:spTgt spid="359"/>
                                        </p:tgtEl>
                                        <p:attrNameLst>
                                          <p:attrName>style.visibility</p:attrName>
                                        </p:attrNameLst>
                                      </p:cBhvr>
                                      <p:to>
                                        <p:strVal val="visible"/>
                                      </p:to>
                                    </p:set>
                                    <p:animEffect transition="in" filter="circle(in)">
                                      <p:cBhvr>
                                        <p:cTn id="212" dur="2000"/>
                                        <p:tgtEl>
                                          <p:spTgt spid="359"/>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5" presetClass="exit" presetSubtype="10" fill="hold" nodeType="clickEffect">
                                  <p:stCondLst>
                                    <p:cond delay="0"/>
                                  </p:stCondLst>
                                  <p:childTnLst>
                                    <p:animEffect transition="out" filter="checkerboard(across)">
                                      <p:cBhvr>
                                        <p:cTn id="216" dur="500"/>
                                        <p:tgtEl>
                                          <p:spTgt spid="370"/>
                                        </p:tgtEl>
                                      </p:cBhvr>
                                    </p:animEffect>
                                    <p:set>
                                      <p:cBhvr>
                                        <p:cTn id="217" dur="1" fill="hold">
                                          <p:stCondLst>
                                            <p:cond delay="499"/>
                                          </p:stCondLst>
                                        </p:cTn>
                                        <p:tgtEl>
                                          <p:spTgt spid="370"/>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626B3A-F700-4275-BF85-B5473750ADED}"/>
              </a:ext>
            </a:extLst>
          </p:cNvPr>
          <p:cNvPicPr>
            <a:picLocks noChangeAspect="1"/>
          </p:cNvPicPr>
          <p:nvPr/>
        </p:nvPicPr>
        <p:blipFill rotWithShape="1">
          <a:blip r:embed="rId2">
            <a:extLst>
              <a:ext uri="{28A0092B-C50C-407E-A947-70E740481C1C}">
                <a14:useLocalDpi xmlns:a14="http://schemas.microsoft.com/office/drawing/2010/main" val="0"/>
              </a:ext>
            </a:extLst>
          </a:blip>
          <a:srcRect r="1704" b="3843"/>
          <a:stretch/>
        </p:blipFill>
        <p:spPr>
          <a:xfrm>
            <a:off x="-1" y="1"/>
            <a:ext cx="12192001" cy="6858000"/>
          </a:xfrm>
          <a:prstGeom prst="rect">
            <a:avLst/>
          </a:prstGeom>
        </p:spPr>
      </p:pic>
      <p:sp>
        <p:nvSpPr>
          <p:cNvPr id="5" name="Title 1">
            <a:extLst>
              <a:ext uri="{FF2B5EF4-FFF2-40B4-BE49-F238E27FC236}">
                <a16:creationId xmlns:a16="http://schemas.microsoft.com/office/drawing/2014/main" id="{F31CF4D6-F9CB-3F4D-899C-3CC56AFC72D0}"/>
              </a:ext>
            </a:extLst>
          </p:cNvPr>
          <p:cNvSpPr txBox="1">
            <a:spLocks/>
          </p:cNvSpPr>
          <p:nvPr/>
        </p:nvSpPr>
        <p:spPr>
          <a:xfrm>
            <a:off x="2693819" y="2873290"/>
            <a:ext cx="7033277" cy="254725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II. HÌNH</a:t>
            </a:r>
            <a:r>
              <a:rPr kumimoji="0" lang="en-US" sz="6000" b="1" i="0" u="none" strike="noStrike" kern="1200" cap="none" spc="0" normalizeH="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 THÀNH KIẾN THỨC</a:t>
            </a:r>
            <a:endParaRPr kumimoji="0" lang="en-US" sz="60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20898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D86EE98A-DD44-4649-942A-93290B76817F}"/>
              </a:ext>
            </a:extLst>
          </p:cNvPr>
          <p:cNvSpPr/>
          <p:nvPr/>
        </p:nvSpPr>
        <p:spPr>
          <a:xfrm>
            <a:off x="3463530" y="85880"/>
            <a:ext cx="5657087" cy="677107"/>
          </a:xfrm>
          <a:prstGeom prst="roundRect">
            <a:avLst/>
          </a:prstGeom>
          <a:solidFill>
            <a:srgbClr val="D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8C1E836-4924-4C70-82DE-A777ED298D60}"/>
              </a:ext>
            </a:extLst>
          </p:cNvPr>
          <p:cNvSpPr txBox="1"/>
          <p:nvPr/>
        </p:nvSpPr>
        <p:spPr>
          <a:xfrm>
            <a:off x="3470633" y="19299"/>
            <a:ext cx="5953553" cy="86177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cs typeface="Times New Roman" panose="02020603050405020304" pitchFamily="18" charset="0"/>
              </a:rPr>
              <a:t>TRÒ CHƠI CƯỚP CỜ</a:t>
            </a:r>
            <a:endParaRPr lang="en-US" sz="3200" b="1" dirty="0">
              <a:solidFill>
                <a:srgbClr val="002060"/>
              </a:solidFill>
              <a:latin typeface="Times New Roman" panose="02020603050405020304" pitchFamily="18" charset="0"/>
              <a:cs typeface="Times New Roman" panose="02020603050405020304" pitchFamily="18" charset="0"/>
            </a:endParaRPr>
          </a:p>
          <a:p>
            <a:r>
              <a:rPr lang="en-US" b="1" i="1" dirty="0">
                <a:solidFill>
                  <a:srgbClr val="002060"/>
                </a:solidFill>
                <a:latin typeface="#9Slide05 Claudia" pitchFamily="2" charset="0"/>
                <a:cs typeface="Times New Roman" panose="02020603050405020304" pitchFamily="18" charset="0"/>
              </a:rPr>
              <a:t>                                          </a:t>
            </a:r>
            <a:r>
              <a:rPr lang="en-US" dirty="0" smtClean="0"/>
              <a:t>(</a:t>
            </a:r>
            <a:r>
              <a:rPr lang="en-US" dirty="0"/>
              <a:t>Theo </a:t>
            </a:r>
            <a:r>
              <a:rPr lang="en-US" b="1" dirty="0" err="1"/>
              <a:t>Nguyễn</a:t>
            </a:r>
            <a:r>
              <a:rPr lang="en-US" b="1" dirty="0"/>
              <a:t> </a:t>
            </a:r>
            <a:r>
              <a:rPr lang="en-US" b="1" dirty="0" err="1"/>
              <a:t>Thi</a:t>
            </a:r>
            <a:r>
              <a:rPr lang="en-US" b="1" dirty="0"/>
              <a:t>̣ </a:t>
            </a:r>
            <a:r>
              <a:rPr lang="en-US" b="1" dirty="0" err="1"/>
              <a:t>Thanh</a:t>
            </a:r>
            <a:r>
              <a:rPr lang="en-US" b="1" dirty="0"/>
              <a:t> </a:t>
            </a:r>
            <a:r>
              <a:rPr lang="en-US" b="1" dirty="0" err="1"/>
              <a:t>Thuy</a:t>
            </a:r>
            <a:r>
              <a:rPr lang="en-US" b="1" dirty="0"/>
              <a:t>̉</a:t>
            </a:r>
            <a:r>
              <a:rPr lang="en-US" dirty="0"/>
              <a:t>)</a:t>
            </a:r>
          </a:p>
        </p:txBody>
      </p:sp>
      <p:pic>
        <p:nvPicPr>
          <p:cNvPr id="6" name="Picture 5" descr="C:\Users\Admin\Desktop\anh 3.png"/>
          <p:cNvPicPr/>
          <p:nvPr/>
        </p:nvPicPr>
        <p:blipFill>
          <a:blip r:embed="rId2">
            <a:extLst>
              <a:ext uri="{28A0092B-C50C-407E-A947-70E740481C1C}">
                <a14:useLocalDpi xmlns:a14="http://schemas.microsoft.com/office/drawing/2010/main" val="0"/>
              </a:ext>
            </a:extLst>
          </a:blip>
          <a:srcRect/>
          <a:stretch>
            <a:fillRect/>
          </a:stretch>
        </p:blipFill>
        <p:spPr bwMode="auto">
          <a:xfrm>
            <a:off x="553156" y="1060247"/>
            <a:ext cx="4989689" cy="4177502"/>
          </a:xfrm>
          <a:prstGeom prst="rect">
            <a:avLst/>
          </a:prstGeom>
          <a:noFill/>
          <a:ln>
            <a:noFill/>
          </a:ln>
        </p:spPr>
      </p:pic>
      <p:sp>
        <p:nvSpPr>
          <p:cNvPr id="8" name="TextBox 7">
            <a:extLst>
              <a:ext uri="{FF2B5EF4-FFF2-40B4-BE49-F238E27FC236}">
                <a16:creationId xmlns:a16="http://schemas.microsoft.com/office/drawing/2014/main" id="{0ECE3B6F-AF73-45F3-9510-DF819EA33865}"/>
              </a:ext>
            </a:extLst>
          </p:cNvPr>
          <p:cNvSpPr txBox="1"/>
          <p:nvPr/>
        </p:nvSpPr>
        <p:spPr>
          <a:xfrm>
            <a:off x="386751" y="5416924"/>
            <a:ext cx="4987652" cy="707886"/>
          </a:xfrm>
          <a:prstGeom prst="rect">
            <a:avLst/>
          </a:prstGeom>
          <a:noFill/>
        </p:spPr>
        <p:txBody>
          <a:bodyPr wrap="square" rtlCol="0">
            <a:spAutoFit/>
          </a:bodyPr>
          <a:lstStyle/>
          <a:p>
            <a:pPr algn="ctr"/>
            <a:r>
              <a:rPr lang="en-US" sz="2000" b="1" dirty="0">
                <a:solidFill>
                  <a:srgbClr val="002060"/>
                </a:solidFill>
                <a:latin typeface="Times New Roman" panose="02020603050405020304" pitchFamily="18" charset="0"/>
                <a:cs typeface="Times New Roman" panose="02020603050405020304" pitchFamily="18" charset="0"/>
              </a:rPr>
              <a:t>THẢO LUẬN NHÓM</a:t>
            </a:r>
          </a:p>
          <a:p>
            <a:pPr algn="ctr"/>
            <a:r>
              <a:rPr lang="en-US" sz="2000" b="1" dirty="0" err="1">
                <a:solidFill>
                  <a:srgbClr val="002060"/>
                </a:solidFill>
                <a:latin typeface="Times New Roman" panose="02020603050405020304" pitchFamily="18" charset="0"/>
                <a:cs typeface="Times New Roman" panose="02020603050405020304" pitchFamily="18" charset="0"/>
              </a:rPr>
              <a:t>Nhiệm</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vụ</a:t>
            </a:r>
            <a:r>
              <a:rPr lang="en-US" sz="2000" b="1"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Hoàn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thiện</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phiếu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học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tập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7" name="圆角矩形 3"/>
          <p:cNvSpPr/>
          <p:nvPr/>
        </p:nvSpPr>
        <p:spPr>
          <a:xfrm>
            <a:off x="7428333" y="1898955"/>
            <a:ext cx="4278245" cy="1249353"/>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71B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just"/>
            <a:r>
              <a:rPr lang="en-US" b="1" dirty="0" smtClean="0">
                <a:solidFill>
                  <a:schemeClr val="tx1"/>
                </a:solidFill>
                <a:latin typeface="Times New Roman" panose="02020603050405020304" pitchFamily="18" charset="0"/>
                <a:cs typeface="Times New Roman" panose="02020603050405020304" pitchFamily="18" charset="0"/>
              </a:rPr>
              <a:t>  </a:t>
            </a:r>
            <a:r>
              <a:rPr lang="vi-VN" b="1" dirty="0" smtClean="0">
                <a:solidFill>
                  <a:schemeClr val="tx1"/>
                </a:solidFill>
                <a:latin typeface="Times New Roman" panose="02020603050405020304" pitchFamily="18" charset="0"/>
                <a:cs typeface="Times New Roman" panose="02020603050405020304" pitchFamily="18" charset="0"/>
              </a:rPr>
              <a:t>Văn </a:t>
            </a:r>
            <a:r>
              <a:rPr lang="vi-VN" b="1" dirty="0">
                <a:solidFill>
                  <a:schemeClr val="tx1"/>
                </a:solidFill>
                <a:latin typeface="Times New Roman" panose="02020603050405020304" pitchFamily="18" charset="0"/>
                <a:cs typeface="Times New Roman" panose="02020603050405020304" pitchFamily="18" charset="0"/>
              </a:rPr>
              <a:t>bản thông tin giới thiệu một quy tắc </a:t>
            </a:r>
            <a:r>
              <a:rPr lang="en-US" b="1" dirty="0" smtClean="0">
                <a:solidFill>
                  <a:schemeClr val="tx1"/>
                </a:solidFill>
                <a:latin typeface="Times New Roman" panose="02020603050405020304" pitchFamily="18" charset="0"/>
                <a:cs typeface="Times New Roman" panose="02020603050405020304" pitchFamily="18" charset="0"/>
              </a:rPr>
              <a:t>  </a:t>
            </a:r>
            <a:r>
              <a:rPr lang="vi-VN" b="1" dirty="0" smtClean="0">
                <a:solidFill>
                  <a:schemeClr val="tx1"/>
                </a:solidFill>
                <a:latin typeface="Times New Roman" panose="02020603050405020304" pitchFamily="18" charset="0"/>
                <a:cs typeface="Times New Roman" panose="02020603050405020304" pitchFamily="18" charset="0"/>
              </a:rPr>
              <a:t>hoặc </a:t>
            </a:r>
            <a:r>
              <a:rPr lang="vi-VN" b="1" dirty="0">
                <a:solidFill>
                  <a:schemeClr val="tx1"/>
                </a:solidFill>
                <a:latin typeface="Times New Roman" panose="02020603050405020304" pitchFamily="18" charset="0"/>
                <a:cs typeface="Times New Roman" panose="02020603050405020304" pitchFamily="18" charset="0"/>
              </a:rPr>
              <a:t>luật lệ trong trò chơi hay hoạt động, em có nhận xét gì về cấu trúc ?</a:t>
            </a:r>
            <a:endParaRPr lang="en-US" altLang="zh-CN" sz="1700" dirty="0">
              <a:solidFill>
                <a:schemeClr val="tx1"/>
              </a:solidFill>
              <a:latin typeface="Times New Roman" panose="02020603050405020304" pitchFamily="18" charset="0"/>
              <a:ea typeface="微软雅黑" pitchFamily="34" charset="-122"/>
              <a:cs typeface="Times New Roman" panose="02020603050405020304" pitchFamily="18" charset="0"/>
            </a:endParaRPr>
          </a:p>
        </p:txBody>
      </p:sp>
      <p:sp>
        <p:nvSpPr>
          <p:cNvPr id="9" name="圆角矩形 1"/>
          <p:cNvSpPr/>
          <p:nvPr/>
        </p:nvSpPr>
        <p:spPr>
          <a:xfrm>
            <a:off x="6558844" y="1896214"/>
            <a:ext cx="1026904" cy="125209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D4241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000" b="1" dirty="0" smtClean="0">
                <a:solidFill>
                  <a:schemeClr val="bg1"/>
                </a:solidFill>
                <a:latin typeface="微软雅黑" pitchFamily="34" charset="-122"/>
                <a:ea typeface="微软雅黑" pitchFamily="34" charset="-122"/>
              </a:rPr>
              <a:t>01</a:t>
            </a:r>
            <a:endParaRPr lang="en-US" altLang="zh-CN" sz="2000" b="1" dirty="0">
              <a:solidFill>
                <a:schemeClr val="bg1"/>
              </a:solidFill>
              <a:latin typeface="微软雅黑" pitchFamily="34" charset="-122"/>
              <a:ea typeface="微软雅黑" pitchFamily="34" charset="-122"/>
            </a:endParaRPr>
          </a:p>
        </p:txBody>
      </p:sp>
      <p:sp>
        <p:nvSpPr>
          <p:cNvPr id="12" name="圆角矩形 1"/>
          <p:cNvSpPr/>
          <p:nvPr/>
        </p:nvSpPr>
        <p:spPr>
          <a:xfrm>
            <a:off x="6558844" y="3507129"/>
            <a:ext cx="1026904" cy="1243370"/>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D4241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000" b="1" dirty="0" smtClean="0">
                <a:solidFill>
                  <a:schemeClr val="bg1"/>
                </a:solidFill>
                <a:latin typeface="微软雅黑" pitchFamily="34" charset="-122"/>
                <a:ea typeface="微软雅黑" pitchFamily="34" charset="-122"/>
              </a:rPr>
              <a:t>02</a:t>
            </a:r>
            <a:endParaRPr lang="en-US" altLang="zh-CN" sz="2000" b="1" dirty="0">
              <a:solidFill>
                <a:schemeClr val="bg1"/>
              </a:solidFill>
              <a:latin typeface="微软雅黑" pitchFamily="34" charset="-122"/>
              <a:ea typeface="微软雅黑" pitchFamily="34" charset="-122"/>
            </a:endParaRPr>
          </a:p>
        </p:txBody>
      </p:sp>
      <p:sp>
        <p:nvSpPr>
          <p:cNvPr id="13" name="圆角矩形 3"/>
          <p:cNvSpPr/>
          <p:nvPr/>
        </p:nvSpPr>
        <p:spPr>
          <a:xfrm>
            <a:off x="7428333" y="5109320"/>
            <a:ext cx="4278245" cy="1156014"/>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71B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vi-VN" b="1" dirty="0">
                <a:solidFill>
                  <a:schemeClr val="tx1"/>
                </a:solidFill>
                <a:latin typeface="Times New Roman" panose="02020603050405020304" pitchFamily="18" charset="0"/>
                <a:cs typeface="Times New Roman" panose="02020603050405020304" pitchFamily="18" charset="0"/>
              </a:rPr>
              <a:t>Cách triển khai ý tưởng và thông tin trong văn bản thông tin </a:t>
            </a:r>
            <a:endParaRPr lang="en-US" altLang="zh-CN" sz="1700" dirty="0">
              <a:solidFill>
                <a:schemeClr val="tx1"/>
              </a:solidFill>
              <a:latin typeface="Times New Roman" panose="02020603050405020304" pitchFamily="18" charset="0"/>
              <a:ea typeface="微软雅黑" pitchFamily="34" charset="-122"/>
              <a:cs typeface="Times New Roman" panose="02020603050405020304" pitchFamily="18" charset="0"/>
            </a:endParaRPr>
          </a:p>
        </p:txBody>
      </p:sp>
      <p:sp>
        <p:nvSpPr>
          <p:cNvPr id="14" name="圆角矩形 1"/>
          <p:cNvSpPr/>
          <p:nvPr/>
        </p:nvSpPr>
        <p:spPr>
          <a:xfrm>
            <a:off x="6558844" y="5109320"/>
            <a:ext cx="1026904" cy="115601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D4241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000" b="1" dirty="0" smtClean="0">
                <a:solidFill>
                  <a:schemeClr val="bg1"/>
                </a:solidFill>
                <a:latin typeface="微软雅黑" pitchFamily="34" charset="-122"/>
                <a:ea typeface="微软雅黑" pitchFamily="34" charset="-122"/>
              </a:rPr>
              <a:t>03</a:t>
            </a:r>
            <a:endParaRPr lang="en-US" altLang="zh-CN" sz="2000" b="1" dirty="0">
              <a:solidFill>
                <a:schemeClr val="bg1"/>
              </a:solidFill>
              <a:latin typeface="微软雅黑" pitchFamily="34" charset="-122"/>
              <a:ea typeface="微软雅黑" pitchFamily="34" charset="-122"/>
            </a:endParaRPr>
          </a:p>
        </p:txBody>
      </p:sp>
      <p:sp>
        <p:nvSpPr>
          <p:cNvPr id="15" name="矩形 15"/>
          <p:cNvSpPr/>
          <p:nvPr/>
        </p:nvSpPr>
        <p:spPr>
          <a:xfrm>
            <a:off x="7602412" y="1196325"/>
            <a:ext cx="3036409" cy="523220"/>
          </a:xfrm>
          <a:prstGeom prst="rect">
            <a:avLst/>
          </a:prstGeom>
        </p:spPr>
        <p:txBody>
          <a:bodyPr wrap="none">
            <a:spAutoFit/>
          </a:bodyPr>
          <a:lstStyle/>
          <a:p>
            <a:r>
              <a:rPr lang="en-US" altLang="zh-CN" sz="2800" b="1" dirty="0" smtClean="0">
                <a:solidFill>
                  <a:srgbClr val="0070C0"/>
                </a:solidFill>
                <a:latin typeface="Times New Roman" panose="02020603050405020304" pitchFamily="18" charset="0"/>
                <a:ea typeface="微软雅黑" pitchFamily="34" charset="-122"/>
                <a:cs typeface="Times New Roman" panose="02020603050405020304" pitchFamily="18" charset="0"/>
              </a:rPr>
              <a:t>PHIẾU HỌC TẬP</a:t>
            </a:r>
            <a:endParaRPr lang="zh-CN" altLang="en-US" sz="2800" dirty="0">
              <a:solidFill>
                <a:srgbClr val="0070C0"/>
              </a:solidFill>
              <a:latin typeface="Times New Roman" panose="02020603050405020304" pitchFamily="18" charset="0"/>
              <a:ea typeface="微软雅黑" pitchFamily="34" charset="-122"/>
              <a:cs typeface="Times New Roman" panose="02020603050405020304" pitchFamily="18" charset="0"/>
            </a:endParaRPr>
          </a:p>
        </p:txBody>
      </p:sp>
      <p:sp>
        <p:nvSpPr>
          <p:cNvPr id="16" name="圆角矩形 3"/>
          <p:cNvSpPr/>
          <p:nvPr/>
        </p:nvSpPr>
        <p:spPr>
          <a:xfrm>
            <a:off x="7428332" y="3507129"/>
            <a:ext cx="4278245" cy="1243370"/>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71B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just"/>
            <a:r>
              <a:rPr lang="en-US" b="1" dirty="0" smtClean="0">
                <a:solidFill>
                  <a:schemeClr val="tx1"/>
                </a:solidFill>
                <a:latin typeface="Times New Roman" panose="02020603050405020304" pitchFamily="18" charset="0"/>
                <a:cs typeface="Times New Roman" panose="02020603050405020304" pitchFamily="18" charset="0"/>
              </a:rPr>
              <a:t>  </a:t>
            </a:r>
            <a:r>
              <a:rPr lang="vi-VN" b="1" dirty="0" smtClean="0">
                <a:solidFill>
                  <a:schemeClr val="tx1"/>
                </a:solidFill>
                <a:latin typeface="Times New Roman" panose="02020603050405020304" pitchFamily="18" charset="0"/>
                <a:cs typeface="Times New Roman" panose="02020603050405020304" pitchFamily="18" charset="0"/>
              </a:rPr>
              <a:t>Văn </a:t>
            </a:r>
            <a:r>
              <a:rPr lang="vi-VN" b="1" dirty="0">
                <a:solidFill>
                  <a:schemeClr val="tx1"/>
                </a:solidFill>
                <a:latin typeface="Times New Roman" panose="02020603050405020304" pitchFamily="18" charset="0"/>
                <a:cs typeface="Times New Roman" panose="02020603050405020304" pitchFamily="18" charset="0"/>
              </a:rPr>
              <a:t>bản thông tin giới thiệu một quy tắc </a:t>
            </a:r>
            <a:r>
              <a:rPr lang="en-US" b="1" dirty="0" smtClean="0">
                <a:solidFill>
                  <a:schemeClr val="tx1"/>
                </a:solidFill>
                <a:latin typeface="Times New Roman" panose="02020603050405020304" pitchFamily="18" charset="0"/>
                <a:cs typeface="Times New Roman" panose="02020603050405020304" pitchFamily="18" charset="0"/>
              </a:rPr>
              <a:t>  </a:t>
            </a:r>
            <a:r>
              <a:rPr lang="vi-VN" b="1" dirty="0" smtClean="0">
                <a:solidFill>
                  <a:schemeClr val="tx1"/>
                </a:solidFill>
                <a:latin typeface="Times New Roman" panose="02020603050405020304" pitchFamily="18" charset="0"/>
                <a:cs typeface="Times New Roman" panose="02020603050405020304" pitchFamily="18" charset="0"/>
              </a:rPr>
              <a:t>hoặc </a:t>
            </a:r>
            <a:r>
              <a:rPr lang="vi-VN" b="1" dirty="0">
                <a:solidFill>
                  <a:schemeClr val="tx1"/>
                </a:solidFill>
                <a:latin typeface="Times New Roman" panose="02020603050405020304" pitchFamily="18" charset="0"/>
                <a:cs typeface="Times New Roman" panose="02020603050405020304" pitchFamily="18" charset="0"/>
              </a:rPr>
              <a:t>luật lệ trong trò chơi hay hoạt động, em có nhận xét gì về </a:t>
            </a:r>
            <a:r>
              <a:rPr lang="en-US" b="1" dirty="0" err="1" smtClean="0">
                <a:solidFill>
                  <a:schemeClr val="tx1"/>
                </a:solidFill>
                <a:latin typeface="Times New Roman" panose="02020603050405020304" pitchFamily="18" charset="0"/>
                <a:cs typeface="Times New Roman" panose="02020603050405020304" pitchFamily="18" charset="0"/>
              </a:rPr>
              <a:t>đặc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điểm</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hình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thức</a:t>
            </a:r>
            <a:r>
              <a:rPr lang="vi-VN" b="1" dirty="0" smtClean="0">
                <a:solidFill>
                  <a:schemeClr val="tx1"/>
                </a:solidFill>
                <a:latin typeface="Times New Roman" panose="02020603050405020304" pitchFamily="18" charset="0"/>
                <a:cs typeface="Times New Roman" panose="02020603050405020304" pitchFamily="18" charset="0"/>
              </a:rPr>
              <a:t>?</a:t>
            </a:r>
            <a:endParaRPr lang="en-US" altLang="zh-CN" sz="1700" dirty="0">
              <a:solidFill>
                <a:schemeClr val="tx1"/>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4065269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2" grpId="0" animBg="1"/>
      <p:bldP spid="13" grpId="0" animBg="1"/>
      <p:bldP spid="14" grpId="0" animBg="1"/>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2D33-8C38-B54B-B11B-C62BB459FEF5}"/>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29FC5EC9-3F9C-D94A-8D57-737010A3DD16}"/>
              </a:ext>
            </a:extLst>
          </p:cNvPr>
          <p:cNvPicPr>
            <a:picLocks noGrp="1" noChangeAspect="1"/>
          </p:cNvPicPr>
          <p:nvPr>
            <p:ph idx="1"/>
          </p:nvPr>
        </p:nvPicPr>
        <p:blipFill>
          <a:blip r:embed="rId2"/>
          <a:stretch>
            <a:fillRect/>
          </a:stretch>
        </p:blipFill>
        <p:spPr/>
      </p:pic>
      <p:pic>
        <p:nvPicPr>
          <p:cNvPr id="6" name="Picture 5">
            <a:extLst>
              <a:ext uri="{FF2B5EF4-FFF2-40B4-BE49-F238E27FC236}">
                <a16:creationId xmlns:a16="http://schemas.microsoft.com/office/drawing/2014/main" id="{CA5E8734-CFC1-BB42-98F4-4CF290AF26B2}"/>
              </a:ext>
            </a:extLst>
          </p:cNvPr>
          <p:cNvPicPr>
            <a:picLocks noChangeAspect="1"/>
          </p:cNvPicPr>
          <p:nvPr/>
        </p:nvPicPr>
        <p:blipFill>
          <a:blip r:embed="rId3"/>
          <a:stretch>
            <a:fillRect/>
          </a:stretch>
        </p:blipFill>
        <p:spPr>
          <a:xfrm>
            <a:off x="-1" y="0"/>
            <a:ext cx="12192000" cy="6858000"/>
          </a:xfrm>
          <a:prstGeom prst="rect">
            <a:avLst/>
          </a:prstGeom>
        </p:spPr>
      </p:pic>
      <p:sp>
        <p:nvSpPr>
          <p:cNvPr id="3" name="TextBox 2">
            <a:extLst>
              <a:ext uri="{FF2B5EF4-FFF2-40B4-BE49-F238E27FC236}">
                <a16:creationId xmlns:a16="http://schemas.microsoft.com/office/drawing/2014/main" id="{E709D37F-676D-EC45-AC8B-B7FA0B100ED3}"/>
              </a:ext>
            </a:extLst>
          </p:cNvPr>
          <p:cNvSpPr txBox="1"/>
          <p:nvPr/>
        </p:nvSpPr>
        <p:spPr>
          <a:xfrm>
            <a:off x="3688556" y="1547813"/>
            <a:ext cx="4814887" cy="523220"/>
          </a:xfrm>
          <a:prstGeom prst="rect">
            <a:avLst/>
          </a:prstGeom>
          <a:noFill/>
        </p:spPr>
        <p:txBody>
          <a:bodyPr wrap="square" rtlCol="0">
            <a:spAutoFit/>
          </a:bodyPr>
          <a:lstStyle/>
          <a:p>
            <a:pPr algn="ctr"/>
            <a:r>
              <a:rPr lang="en-VN" sz="2800" b="1" dirty="0">
                <a:solidFill>
                  <a:srgbClr val="0070C0"/>
                </a:solidFill>
                <a:latin typeface="Cambria Math" panose="02040503050406030204" pitchFamily="18" charset="0"/>
                <a:ea typeface="Cambria Math" panose="02040503050406030204" pitchFamily="18" charset="0"/>
              </a:rPr>
              <a:t>TRI THỨC </a:t>
            </a:r>
            <a:r>
              <a:rPr lang="en-US" sz="2800" b="1" dirty="0" smtClean="0">
                <a:solidFill>
                  <a:srgbClr val="0070C0"/>
                </a:solidFill>
                <a:latin typeface="Cambria Math" panose="02040503050406030204" pitchFamily="18" charset="0"/>
                <a:ea typeface="Cambria Math" panose="02040503050406030204" pitchFamily="18" charset="0"/>
              </a:rPr>
              <a:t>NGỮ VĂN</a:t>
            </a:r>
            <a:endParaRPr lang="en-VN" sz="2800" b="1" dirty="0">
              <a:solidFill>
                <a:srgbClr val="0070C0"/>
              </a:solidFill>
              <a:latin typeface="Cambria Math" panose="02040503050406030204" pitchFamily="18" charset="0"/>
              <a:ea typeface="Cambria Math" panose="02040503050406030204" pitchFamily="18" charset="0"/>
            </a:endParaRPr>
          </a:p>
        </p:txBody>
      </p:sp>
      <p:sp>
        <p:nvSpPr>
          <p:cNvPr id="4" name="!!Tex">
            <a:extLst>
              <a:ext uri="{FF2B5EF4-FFF2-40B4-BE49-F238E27FC236}">
                <a16:creationId xmlns:a16="http://schemas.microsoft.com/office/drawing/2014/main" id="{4C365A15-FD4C-7C47-A847-FC1E08C395ED}"/>
              </a:ext>
            </a:extLst>
          </p:cNvPr>
          <p:cNvSpPr/>
          <p:nvPr/>
        </p:nvSpPr>
        <p:spPr>
          <a:xfrm>
            <a:off x="3002844" y="2131792"/>
            <a:ext cx="6016977" cy="646329"/>
          </a:xfrm>
          <a:prstGeom prst="snip2Diag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1.</a:t>
            </a:r>
            <a:r>
              <a:rPr lang="vi-VN" sz="2000" b="1" dirty="0" smtClean="0">
                <a:latin typeface="Times New Roman" panose="02020603050405020304" pitchFamily="18" charset="0"/>
                <a:cs typeface="Times New Roman" panose="02020603050405020304" pitchFamily="18" charset="0"/>
              </a:rPr>
              <a:t>Văn </a:t>
            </a:r>
            <a:r>
              <a:rPr lang="vi-VN" sz="2000" b="1" dirty="0">
                <a:latin typeface="Times New Roman" panose="02020603050405020304" pitchFamily="18" charset="0"/>
                <a:cs typeface="Times New Roman" panose="02020603050405020304" pitchFamily="18" charset="0"/>
              </a:rPr>
              <a:t>bản thông tin giới thiệu một quy tắc hoặc luật lệ trong trò chơi hay hoạt động</a:t>
            </a:r>
            <a:endParaRPr lang="en-VN" sz="2000" b="1" dirty="0">
              <a:solidFill>
                <a:schemeClr val="bg1"/>
              </a:solidFill>
              <a:latin typeface="Times New Roman" panose="02020603050405020304" pitchFamily="18" charset="0"/>
              <a:cs typeface="Times New Roman" panose="02020603050405020304" pitchFamily="18" charset="0"/>
            </a:endParaRPr>
          </a:p>
        </p:txBody>
      </p:sp>
      <p:sp>
        <p:nvSpPr>
          <p:cNvPr id="7" name="Snip Diagonal Corner Rectangle 6">
            <a:extLst>
              <a:ext uri="{FF2B5EF4-FFF2-40B4-BE49-F238E27FC236}">
                <a16:creationId xmlns:a16="http://schemas.microsoft.com/office/drawing/2014/main" id="{5D1CA70F-6FB1-5848-9A5C-D94A2BECF26F}"/>
              </a:ext>
            </a:extLst>
          </p:cNvPr>
          <p:cNvSpPr/>
          <p:nvPr/>
        </p:nvSpPr>
        <p:spPr>
          <a:xfrm>
            <a:off x="3778868" y="3132945"/>
            <a:ext cx="1983582" cy="665957"/>
          </a:xfrm>
          <a:prstGeom prst="snip2Diag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i="1" dirty="0">
                <a:latin typeface="Times New Roman" panose="02020603050405020304" pitchFamily="18" charset="0"/>
                <a:cs typeface="Times New Roman" panose="02020603050405020304" pitchFamily="18" charset="0"/>
              </a:rPr>
              <a:t>Về </a:t>
            </a:r>
            <a:r>
              <a:rPr lang="en-US" sz="2000" b="1" i="1" dirty="0" err="1">
                <a:latin typeface="Times New Roman" panose="02020603050405020304" pitchFamily="18" charset="0"/>
                <a:cs typeface="Times New Roman" panose="02020603050405020304" pitchFamily="18" charset="0"/>
              </a:rPr>
              <a:t>cấu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trúc</a:t>
            </a:r>
            <a:endParaRPr lang="en-VN" sz="2000" b="1" i="1" dirty="0">
              <a:solidFill>
                <a:schemeClr val="bg1"/>
              </a:solidFill>
              <a:latin typeface="Times New Roman" panose="02020603050405020304" pitchFamily="18" charset="0"/>
              <a:cs typeface="Times New Roman" panose="02020603050405020304" pitchFamily="18" charset="0"/>
            </a:endParaRPr>
          </a:p>
        </p:txBody>
      </p:sp>
      <p:sp>
        <p:nvSpPr>
          <p:cNvPr id="8" name="Snip Diagonal Corner Rectangle 7">
            <a:extLst>
              <a:ext uri="{FF2B5EF4-FFF2-40B4-BE49-F238E27FC236}">
                <a16:creationId xmlns:a16="http://schemas.microsoft.com/office/drawing/2014/main" id="{8CBAE360-6A29-D94B-8D61-1EC01CF8B906}"/>
              </a:ext>
            </a:extLst>
          </p:cNvPr>
          <p:cNvSpPr/>
          <p:nvPr/>
        </p:nvSpPr>
        <p:spPr>
          <a:xfrm>
            <a:off x="6191249" y="3162044"/>
            <a:ext cx="1983582" cy="646330"/>
          </a:xfrm>
          <a:prstGeom prst="snip2Diag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i="1" dirty="0">
                <a:latin typeface="Times New Roman" panose="02020603050405020304" pitchFamily="18" charset="0"/>
                <a:cs typeface="Times New Roman" panose="02020603050405020304" pitchFamily="18" charset="0"/>
              </a:rPr>
              <a:t>Về đặc điểm hình thức</a:t>
            </a:r>
            <a:endParaRPr lang="en-VN" sz="2000" b="1" dirty="0">
              <a:solidFill>
                <a:schemeClr val="bg1"/>
              </a:solidFill>
              <a:latin typeface="Times New Roman" panose="02020603050405020304" pitchFamily="18" charset="0"/>
              <a:cs typeface="Times New Roman" panose="02020603050405020304" pitchFamily="18" charset="0"/>
            </a:endParaRPr>
          </a:p>
        </p:txBody>
      </p:sp>
      <p:sp>
        <p:nvSpPr>
          <p:cNvPr id="11" name="Snip Diagonal Corner Rectangle 10">
            <a:extLst>
              <a:ext uri="{FF2B5EF4-FFF2-40B4-BE49-F238E27FC236}">
                <a16:creationId xmlns:a16="http://schemas.microsoft.com/office/drawing/2014/main" id="{D615951E-9A01-4645-BF92-54B0DCA3797F}"/>
              </a:ext>
            </a:extLst>
          </p:cNvPr>
          <p:cNvSpPr/>
          <p:nvPr/>
        </p:nvSpPr>
        <p:spPr>
          <a:xfrm>
            <a:off x="3002845" y="4131538"/>
            <a:ext cx="6016976" cy="665956"/>
          </a:xfrm>
          <a:prstGeom prst="snip2Diag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2. </a:t>
            </a:r>
            <a:r>
              <a:rPr lang="vi-VN" sz="2000" b="1" dirty="0" smtClean="0">
                <a:latin typeface="Times New Roman" panose="02020603050405020304" pitchFamily="18" charset="0"/>
                <a:cs typeface="Times New Roman" panose="02020603050405020304" pitchFamily="18" charset="0"/>
              </a:rPr>
              <a:t>Cách </a:t>
            </a:r>
            <a:r>
              <a:rPr lang="vi-VN" sz="2000" b="1" dirty="0">
                <a:latin typeface="Times New Roman" panose="02020603050405020304" pitchFamily="18" charset="0"/>
                <a:cs typeface="Times New Roman" panose="02020603050405020304" pitchFamily="18" charset="0"/>
              </a:rPr>
              <a:t>triển khai ý tưởng và thông tin trong văn bản thông tin</a:t>
            </a:r>
            <a:endParaRPr lang="en-VN"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1389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8734">
        <p15:prstTrans prst="drape"/>
      </p:transition>
    </mc:Choice>
    <mc:Fallback xmlns="">
      <p:transition spd="slow" advTm="87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childTnLst>
                                </p:cTn>
                              </p:par>
                              <p:par>
                                <p:cTn id="9" presetID="3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 calcmode="lin" valueType="num">
                                      <p:cBhvr>
                                        <p:cTn id="19" dur="500" fill="hold"/>
                                        <p:tgtEl>
                                          <p:spTgt spid="7">
                                            <p:bg/>
                                          </p:spTgt>
                                        </p:tgtEl>
                                        <p:attrNameLst>
                                          <p:attrName>ppt_w</p:attrName>
                                        </p:attrNameLst>
                                      </p:cBhvr>
                                      <p:tavLst>
                                        <p:tav tm="0">
                                          <p:val>
                                            <p:fltVal val="0"/>
                                          </p:val>
                                        </p:tav>
                                        <p:tav tm="100000">
                                          <p:val>
                                            <p:strVal val="#ppt_w"/>
                                          </p:val>
                                        </p:tav>
                                      </p:tavLst>
                                    </p:anim>
                                    <p:anim calcmode="lin" valueType="num">
                                      <p:cBhvr>
                                        <p:cTn id="20" dur="500" fill="hold"/>
                                        <p:tgtEl>
                                          <p:spTgt spid="7">
                                            <p:bg/>
                                          </p:spTgt>
                                        </p:tgtEl>
                                        <p:attrNameLst>
                                          <p:attrName>ppt_h</p:attrName>
                                        </p:attrNameLst>
                                      </p:cBhvr>
                                      <p:tavLst>
                                        <p:tav tm="0">
                                          <p:val>
                                            <p:fltVal val="0"/>
                                          </p:val>
                                        </p:tav>
                                        <p:tav tm="100000">
                                          <p:val>
                                            <p:strVal val="#ppt_h"/>
                                          </p:val>
                                        </p:tav>
                                      </p:tavLst>
                                    </p:anim>
                                  </p:childTnLst>
                                </p:cTn>
                              </p:par>
                              <p:par>
                                <p:cTn id="21" presetID="3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 calcmode="lin" valueType="num">
                                      <p:cBhvr>
                                        <p:cTn id="31" dur="500" fill="hold"/>
                                        <p:tgtEl>
                                          <p:spTgt spid="8">
                                            <p:bg/>
                                          </p:spTgt>
                                        </p:tgtEl>
                                        <p:attrNameLst>
                                          <p:attrName>ppt_w</p:attrName>
                                        </p:attrNameLst>
                                      </p:cBhvr>
                                      <p:tavLst>
                                        <p:tav tm="0">
                                          <p:val>
                                            <p:fltVal val="0"/>
                                          </p:val>
                                        </p:tav>
                                        <p:tav tm="100000">
                                          <p:val>
                                            <p:strVal val="#ppt_w"/>
                                          </p:val>
                                        </p:tav>
                                      </p:tavLst>
                                    </p:anim>
                                    <p:anim calcmode="lin" valueType="num">
                                      <p:cBhvr>
                                        <p:cTn id="32" dur="500" fill="hold"/>
                                        <p:tgtEl>
                                          <p:spTgt spid="8">
                                            <p:bg/>
                                          </p:spTgt>
                                        </p:tgtEl>
                                        <p:attrNameLst>
                                          <p:attrName>ppt_h</p:attrName>
                                        </p:attrNameLst>
                                      </p:cBhvr>
                                      <p:tavLst>
                                        <p:tav tm="0">
                                          <p:val>
                                            <p:fltVal val="0"/>
                                          </p:val>
                                        </p:tav>
                                        <p:tav tm="100000">
                                          <p:val>
                                            <p:strVal val="#ppt_h"/>
                                          </p:val>
                                        </p:tav>
                                      </p:tavLst>
                                    </p:anim>
                                  </p:childTnLst>
                                </p:cTn>
                              </p:par>
                              <p:par>
                                <p:cTn id="33" presetID="31" presetClass="entr" presetSubtype="0" fill="hold" grpId="0" nodeType="with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1">
                                            <p:bg/>
                                          </p:spTgt>
                                        </p:tgtEl>
                                        <p:attrNameLst>
                                          <p:attrName>style.visibility</p:attrName>
                                        </p:attrNameLst>
                                      </p:cBhvr>
                                      <p:to>
                                        <p:strVal val="visible"/>
                                      </p:to>
                                    </p:set>
                                    <p:anim calcmode="lin" valueType="num">
                                      <p:cBhvr>
                                        <p:cTn id="43" dur="500" fill="hold"/>
                                        <p:tgtEl>
                                          <p:spTgt spid="11">
                                            <p:bg/>
                                          </p:spTgt>
                                        </p:tgtEl>
                                        <p:attrNameLst>
                                          <p:attrName>ppt_w</p:attrName>
                                        </p:attrNameLst>
                                      </p:cBhvr>
                                      <p:tavLst>
                                        <p:tav tm="0">
                                          <p:val>
                                            <p:fltVal val="0"/>
                                          </p:val>
                                        </p:tav>
                                        <p:tav tm="100000">
                                          <p:val>
                                            <p:strVal val="#ppt_w"/>
                                          </p:val>
                                        </p:tav>
                                      </p:tavLst>
                                    </p:anim>
                                    <p:anim calcmode="lin" valueType="num">
                                      <p:cBhvr>
                                        <p:cTn id="44" dur="500" fill="hold"/>
                                        <p:tgtEl>
                                          <p:spTgt spid="11">
                                            <p:bg/>
                                          </p:spTgt>
                                        </p:tgtEl>
                                        <p:attrNameLst>
                                          <p:attrName>ppt_h</p:attrName>
                                        </p:attrNameLst>
                                      </p:cBhvr>
                                      <p:tavLst>
                                        <p:tav tm="0">
                                          <p:val>
                                            <p:fltVal val="0"/>
                                          </p:val>
                                        </p:tav>
                                        <p:tav tm="100000">
                                          <p:val>
                                            <p:strVal val="#ppt_h"/>
                                          </p:val>
                                        </p:tav>
                                      </p:tavLst>
                                    </p:anim>
                                  </p:childTnLst>
                                </p:cTn>
                              </p:par>
                              <p:par>
                                <p:cTn id="45" presetID="31" presetClass="entr" presetSubtype="0" fill="hold" grpId="0" nodeType="with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 calcmode="lin" valueType="num">
                                      <p:cBhvr>
                                        <p:cTn id="4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7" grpId="0" uiExpand="1" build="allAtOnce" animBg="1"/>
      <p:bldP spid="8" grpId="0" uiExpand="1" build="allAtOnce" animBg="1"/>
      <p:bldP spid="11"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2D33-8C38-B54B-B11B-C62BB459FEF5}"/>
              </a:ext>
            </a:extLst>
          </p:cNvPr>
          <p:cNvSpPr>
            <a:spLocks noGrp="1"/>
          </p:cNvSpPr>
          <p:nvPr>
            <p:ph type="title"/>
          </p:nvPr>
        </p:nvSpPr>
        <p:spPr/>
        <p:txBody>
          <a:bodyPr/>
          <a:lstStyle/>
          <a:p>
            <a:endParaRPr lang="en-VN" dirty="0"/>
          </a:p>
        </p:txBody>
      </p:sp>
      <p:pic>
        <p:nvPicPr>
          <p:cNvPr id="5" name="Content Placeholder 4">
            <a:extLst>
              <a:ext uri="{FF2B5EF4-FFF2-40B4-BE49-F238E27FC236}">
                <a16:creationId xmlns:a16="http://schemas.microsoft.com/office/drawing/2014/main" id="{29FC5EC9-3F9C-D94A-8D57-737010A3DD16}"/>
              </a:ext>
            </a:extLst>
          </p:cNvPr>
          <p:cNvPicPr>
            <a:picLocks noGrp="1" noChangeAspect="1"/>
          </p:cNvPicPr>
          <p:nvPr>
            <p:ph idx="1"/>
          </p:nvPr>
        </p:nvPicPr>
        <p:blipFill>
          <a:blip r:embed="rId2"/>
          <a:stretch>
            <a:fillRect/>
          </a:stretch>
        </p:blipFill>
        <p:spPr/>
      </p:pic>
      <p:pic>
        <p:nvPicPr>
          <p:cNvPr id="6" name="Picture 5">
            <a:extLst>
              <a:ext uri="{FF2B5EF4-FFF2-40B4-BE49-F238E27FC236}">
                <a16:creationId xmlns:a16="http://schemas.microsoft.com/office/drawing/2014/main" id="{CA5E8734-CFC1-BB42-98F4-4CF290AF26B2}"/>
              </a:ext>
            </a:extLst>
          </p:cNvPr>
          <p:cNvPicPr>
            <a:picLocks noChangeAspect="1"/>
          </p:cNvPicPr>
          <p:nvPr/>
        </p:nvPicPr>
        <p:blipFill>
          <a:blip r:embed="rId3"/>
          <a:stretch>
            <a:fillRect/>
          </a:stretch>
        </p:blipFill>
        <p:spPr>
          <a:xfrm>
            <a:off x="22577" y="0"/>
            <a:ext cx="12192000" cy="6858000"/>
          </a:xfrm>
          <a:prstGeom prst="rect">
            <a:avLst/>
          </a:prstGeom>
        </p:spPr>
      </p:pic>
      <p:sp>
        <p:nvSpPr>
          <p:cNvPr id="3" name="!!Tex">
            <a:extLst>
              <a:ext uri="{FF2B5EF4-FFF2-40B4-BE49-F238E27FC236}">
                <a16:creationId xmlns:a16="http://schemas.microsoft.com/office/drawing/2014/main" id="{E709D37F-676D-EC45-AC8B-B7FA0B100ED3}"/>
              </a:ext>
            </a:extLst>
          </p:cNvPr>
          <p:cNvSpPr txBox="1"/>
          <p:nvPr/>
        </p:nvSpPr>
        <p:spPr>
          <a:xfrm>
            <a:off x="3465750" y="1499435"/>
            <a:ext cx="4814887" cy="461665"/>
          </a:xfrm>
          <a:prstGeom prst="rect">
            <a:avLst/>
          </a:prstGeom>
          <a:noFill/>
        </p:spPr>
        <p:txBody>
          <a:bodyPr wrap="square" rtlCol="0">
            <a:spAutoFit/>
          </a:bodyPr>
          <a:lstStyle/>
          <a:p>
            <a:pPr algn="ctr"/>
            <a:r>
              <a:rPr lang="en-US" sz="2400" b="1" dirty="0" err="1" smtClean="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a.Vê</a:t>
            </a:r>
            <a:r>
              <a:rPr lang="en-US" sz="2400" b="1" dirty="0" smtClean="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cấu</a:t>
            </a:r>
            <a:r>
              <a:rPr lang="en-US" sz="2400" b="1" dirty="0" smtClean="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trúc</a:t>
            </a:r>
            <a:endParaRPr lang="en-VN" sz="2400" b="1"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4F59DDB-532F-46D8-9641-16568661BBB0}"/>
              </a:ext>
            </a:extLst>
          </p:cNvPr>
          <p:cNvSpPr txBox="1"/>
          <p:nvPr/>
        </p:nvSpPr>
        <p:spPr>
          <a:xfrm>
            <a:off x="3030414" y="1961100"/>
            <a:ext cx="6131170" cy="3477875"/>
          </a:xfrm>
          <a:prstGeom prst="rect">
            <a:avLst/>
          </a:prstGeom>
          <a:noFill/>
        </p:spPr>
        <p:txBody>
          <a:bodyPr wrap="square" rtlCol="0">
            <a:spAutoFit/>
          </a:bodyPr>
          <a:lstStyle/>
          <a:p>
            <a:r>
              <a:rPr lang="vi-VN" sz="2000" i="1" dirty="0">
                <a:latin typeface="Times New Roman" panose="02020603050405020304" pitchFamily="18" charset="0"/>
                <a:cs typeface="Times New Roman" panose="02020603050405020304" pitchFamily="18" charset="0"/>
              </a:rPr>
              <a:t>Về </a:t>
            </a:r>
            <a:r>
              <a:rPr lang="en-US" sz="2000" dirty="0" err="1">
                <a:latin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cs typeface="Times New Roman" panose="02020603050405020304" pitchFamily="18" charset="0"/>
              </a:rPr>
              <a:t>dụ</a:t>
            </a:r>
            <a:r>
              <a:rPr lang="en-US" sz="2000"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Cách đọc sách hiệu quả,...).</a:t>
            </a:r>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Liệt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Trình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42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8734">
        <p159:morph option="byObject"/>
      </p:transition>
    </mc:Choice>
    <mc:Fallback>
      <p:transition spd="slow" advTm="87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2D33-8C38-B54B-B11B-C62BB459FEF5}"/>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29FC5EC9-3F9C-D94A-8D57-737010A3DD16}"/>
              </a:ext>
            </a:extLst>
          </p:cNvPr>
          <p:cNvPicPr>
            <a:picLocks noGrp="1" noChangeAspect="1"/>
          </p:cNvPicPr>
          <p:nvPr>
            <p:ph idx="1"/>
          </p:nvPr>
        </p:nvPicPr>
        <p:blipFill>
          <a:blip r:embed="rId2"/>
          <a:stretch>
            <a:fillRect/>
          </a:stretch>
        </p:blipFill>
        <p:spPr/>
      </p:pic>
      <p:pic>
        <p:nvPicPr>
          <p:cNvPr id="6" name="Picture 5">
            <a:extLst>
              <a:ext uri="{FF2B5EF4-FFF2-40B4-BE49-F238E27FC236}">
                <a16:creationId xmlns:a16="http://schemas.microsoft.com/office/drawing/2014/main" id="{CA5E8734-CFC1-BB42-98F4-4CF290AF26B2}"/>
              </a:ext>
            </a:extLst>
          </p:cNvPr>
          <p:cNvPicPr>
            <a:picLocks noChangeAspect="1"/>
          </p:cNvPicPr>
          <p:nvPr/>
        </p:nvPicPr>
        <p:blipFill>
          <a:blip r:embed="rId3"/>
          <a:stretch>
            <a:fillRect/>
          </a:stretch>
        </p:blipFill>
        <p:spPr>
          <a:xfrm>
            <a:off x="-1" y="0"/>
            <a:ext cx="12192000" cy="6858000"/>
          </a:xfrm>
          <a:prstGeom prst="rect">
            <a:avLst/>
          </a:prstGeom>
        </p:spPr>
      </p:pic>
      <p:sp>
        <p:nvSpPr>
          <p:cNvPr id="3" name="!!!Texbox">
            <a:extLst>
              <a:ext uri="{FF2B5EF4-FFF2-40B4-BE49-F238E27FC236}">
                <a16:creationId xmlns:a16="http://schemas.microsoft.com/office/drawing/2014/main" id="{E709D37F-676D-EC45-AC8B-B7FA0B100ED3}"/>
              </a:ext>
            </a:extLst>
          </p:cNvPr>
          <p:cNvSpPr txBox="1"/>
          <p:nvPr/>
        </p:nvSpPr>
        <p:spPr>
          <a:xfrm>
            <a:off x="3688555" y="1536090"/>
            <a:ext cx="4814887" cy="400110"/>
          </a:xfrm>
          <a:prstGeom prst="rect">
            <a:avLst/>
          </a:prstGeom>
          <a:noFill/>
        </p:spPr>
        <p:txBody>
          <a:bodyPr wrap="square" rtlCol="0">
            <a:spAutoFit/>
          </a:bodyPr>
          <a:lstStyle/>
          <a:p>
            <a:pPr algn="ctr"/>
            <a:r>
              <a:rPr lang="en-US" sz="2000" b="1" i="1" dirty="0" smtClean="0">
                <a:solidFill>
                  <a:srgbClr val="0070C0"/>
                </a:solidFill>
                <a:latin typeface="Times New Roman" panose="02020603050405020304" pitchFamily="18" charset="0"/>
                <a:cs typeface="Times New Roman" panose="02020603050405020304" pitchFamily="18" charset="0"/>
              </a:rPr>
              <a:t>b.</a:t>
            </a:r>
            <a:r>
              <a:rPr lang="vi-VN" sz="2000" b="1" i="1" dirty="0" smtClean="0">
                <a:solidFill>
                  <a:srgbClr val="0070C0"/>
                </a:solidFill>
                <a:latin typeface="Times New Roman" panose="02020603050405020304" pitchFamily="18" charset="0"/>
                <a:cs typeface="Times New Roman" panose="02020603050405020304" pitchFamily="18" charset="0"/>
              </a:rPr>
              <a:t>Về </a:t>
            </a:r>
            <a:r>
              <a:rPr lang="vi-VN" sz="2000" b="1" i="1" dirty="0">
                <a:solidFill>
                  <a:srgbClr val="0070C0"/>
                </a:solidFill>
                <a:latin typeface="Times New Roman" panose="02020603050405020304" pitchFamily="18" charset="0"/>
                <a:cs typeface="Times New Roman" panose="02020603050405020304" pitchFamily="18" charset="0"/>
              </a:rPr>
              <a:t>đặc điểm hình thức</a:t>
            </a:r>
            <a:endParaRPr lang="en-VN" sz="2000" b="1"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F4E62BB-5360-471E-9BCA-DF3F110555EE}"/>
              </a:ext>
            </a:extLst>
          </p:cNvPr>
          <p:cNvSpPr txBox="1"/>
          <p:nvPr/>
        </p:nvSpPr>
        <p:spPr>
          <a:xfrm>
            <a:off x="2965176" y="1997839"/>
            <a:ext cx="6261644" cy="2862322"/>
          </a:xfrm>
          <a:prstGeom prst="rect">
            <a:avLst/>
          </a:prstGeom>
          <a:noFill/>
        </p:spPr>
        <p:txBody>
          <a:bodyPr wrap="square" rtlCol="0">
            <a:spAutoFit/>
          </a:bodyPr>
          <a:lstStyle/>
          <a:p>
            <a:r>
              <a:rPr lang="vi-VN" sz="2000" i="1" dirty="0">
                <a:latin typeface="Times New Roman" panose="02020603050405020304" pitchFamily="18" charset="0"/>
                <a:cs typeface="Times New Roman" panose="02020603050405020304" pitchFamily="18" charset="0"/>
              </a:rPr>
              <a:t>Về đặc điểm hình 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(1, 2, 3,...),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chi </a:t>
            </a:r>
            <a:r>
              <a:rPr lang="en-US" sz="2000" dirty="0" err="1">
                <a:latin typeface="Times New Roman" panose="02020603050405020304" pitchFamily="18" charset="0"/>
                <a:cs typeface="Times New Roman" panose="02020603050405020304" pitchFamily="18" charset="0"/>
              </a:rPr>
              <a:t>thời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đầu tiên, tiếp theo, sau 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(hai, ba,...)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chi </a:t>
            </a:r>
            <a:r>
              <a:rPr lang="en-US" sz="2000" dirty="0" err="1">
                <a:latin typeface="Times New Roman" panose="02020603050405020304" pitchFamily="18" charset="0"/>
                <a:cs typeface="Times New Roman" panose="02020603050405020304" pitchFamily="18" charset="0"/>
              </a:rPr>
              <a:t>tiết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chi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minh </a:t>
            </a:r>
            <a:r>
              <a:rPr lang="en-US" sz="2000" dirty="0" err="1">
                <a:latin typeface="Times New Roman" panose="02020603050405020304" pitchFamily="18" charset="0"/>
                <a:cs typeface="Times New Roman" panose="02020603050405020304" pitchFamily="18" charset="0"/>
              </a:rPr>
              <a:t>hoạ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chi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tóm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a:t>
            </a:r>
            <a:r>
              <a:rPr lang="en-US" sz="2000"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627500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8734">
        <p159:morph option="byObject"/>
      </p:transition>
    </mc:Choice>
    <mc:Fallback>
      <p:transition spd="slow" advTm="87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2D33-8C38-B54B-B11B-C62BB459FEF5}"/>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29FC5EC9-3F9C-D94A-8D57-737010A3DD16}"/>
              </a:ext>
            </a:extLst>
          </p:cNvPr>
          <p:cNvPicPr>
            <a:picLocks noGrp="1" noChangeAspect="1"/>
          </p:cNvPicPr>
          <p:nvPr>
            <p:ph idx="1"/>
          </p:nvPr>
        </p:nvPicPr>
        <p:blipFill>
          <a:blip r:embed="rId2"/>
          <a:stretch>
            <a:fillRect/>
          </a:stretch>
        </p:blipFill>
        <p:spPr/>
      </p:pic>
      <p:pic>
        <p:nvPicPr>
          <p:cNvPr id="6" name="Picture 5">
            <a:extLst>
              <a:ext uri="{FF2B5EF4-FFF2-40B4-BE49-F238E27FC236}">
                <a16:creationId xmlns:a16="http://schemas.microsoft.com/office/drawing/2014/main" id="{CA5E8734-CFC1-BB42-98F4-4CF290AF26B2}"/>
              </a:ext>
            </a:extLst>
          </p:cNvPr>
          <p:cNvPicPr>
            <a:picLocks noChangeAspect="1"/>
          </p:cNvPicPr>
          <p:nvPr/>
        </p:nvPicPr>
        <p:blipFill>
          <a:blip r:embed="rId3"/>
          <a:stretch>
            <a:fillRect/>
          </a:stretch>
        </p:blipFill>
        <p:spPr>
          <a:xfrm>
            <a:off x="-1" y="0"/>
            <a:ext cx="12192000" cy="6858000"/>
          </a:xfrm>
          <a:prstGeom prst="rect">
            <a:avLst/>
          </a:prstGeom>
        </p:spPr>
      </p:pic>
      <p:sp>
        <p:nvSpPr>
          <p:cNvPr id="3" name="!!!Texbox 5">
            <a:extLst>
              <a:ext uri="{FF2B5EF4-FFF2-40B4-BE49-F238E27FC236}">
                <a16:creationId xmlns:a16="http://schemas.microsoft.com/office/drawing/2014/main" id="{E709D37F-676D-EC45-AC8B-B7FA0B100ED3}"/>
              </a:ext>
            </a:extLst>
          </p:cNvPr>
          <p:cNvSpPr txBox="1"/>
          <p:nvPr/>
        </p:nvSpPr>
        <p:spPr>
          <a:xfrm>
            <a:off x="2822221" y="1457068"/>
            <a:ext cx="6547556" cy="400110"/>
          </a:xfrm>
          <a:prstGeom prst="rect">
            <a:avLst/>
          </a:prstGeom>
          <a:noFill/>
        </p:spPr>
        <p:txBody>
          <a:bodyPr wrap="square" rtlCol="0">
            <a:spAutoFit/>
          </a:bodyPr>
          <a:lstStyle/>
          <a:p>
            <a:pPr algn="ctr"/>
            <a:r>
              <a:rPr lang="en-US" sz="2000" b="1" dirty="0" smtClean="0">
                <a:solidFill>
                  <a:srgbClr val="0070C0"/>
                </a:solidFill>
                <a:latin typeface="+mj-lt"/>
              </a:rPr>
              <a:t>2. </a:t>
            </a:r>
            <a:r>
              <a:rPr lang="vi-VN" sz="2000" b="1" dirty="0" smtClean="0">
                <a:solidFill>
                  <a:srgbClr val="0070C0"/>
                </a:solidFill>
                <a:latin typeface="+mj-lt"/>
              </a:rPr>
              <a:t>Cách </a:t>
            </a:r>
            <a:r>
              <a:rPr lang="vi-VN" sz="2000" b="1" dirty="0">
                <a:solidFill>
                  <a:srgbClr val="0070C0"/>
                </a:solidFill>
                <a:latin typeface="+mj-lt"/>
              </a:rPr>
              <a:t>triển khai ý tưởng và thông tin trong văn </a:t>
            </a:r>
            <a:r>
              <a:rPr lang="vi-VN" sz="2000" b="1" dirty="0" smtClean="0">
                <a:solidFill>
                  <a:srgbClr val="0070C0"/>
                </a:solidFill>
                <a:latin typeface="+mj-lt"/>
              </a:rPr>
              <a:t>bản</a:t>
            </a:r>
            <a:endParaRPr lang="en-VN" sz="2800" b="1" dirty="0">
              <a:solidFill>
                <a:srgbClr val="0070C0"/>
              </a:solidFill>
              <a:latin typeface="Cambria Math" panose="02040503050406030204" pitchFamily="18" charset="0"/>
              <a:ea typeface="Cambria Math" panose="02040503050406030204" pitchFamily="18" charset="0"/>
            </a:endParaRPr>
          </a:p>
        </p:txBody>
      </p:sp>
      <p:sp>
        <p:nvSpPr>
          <p:cNvPr id="7" name="TextBox 6">
            <a:extLst>
              <a:ext uri="{FF2B5EF4-FFF2-40B4-BE49-F238E27FC236}">
                <a16:creationId xmlns:a16="http://schemas.microsoft.com/office/drawing/2014/main" id="{E896E20E-5697-4AAD-BEBA-B3E398CF93D6}"/>
              </a:ext>
            </a:extLst>
          </p:cNvPr>
          <p:cNvSpPr txBox="1"/>
          <p:nvPr/>
        </p:nvSpPr>
        <p:spPr>
          <a:xfrm>
            <a:off x="2912533" y="1843950"/>
            <a:ext cx="6344356" cy="3170099"/>
          </a:xfrm>
          <a:prstGeom prst="rect">
            <a:avLst/>
          </a:prstGeom>
          <a:noFill/>
        </p:spPr>
        <p:txBody>
          <a:bodyPr wrap="square" rtlCol="0">
            <a:spAutoFit/>
          </a:bodyPr>
          <a:lstStyle/>
          <a:p>
            <a:r>
              <a:rPr lang="vi-VN" sz="2000" i="1" dirty="0">
                <a:latin typeface="Times New Roman" panose="02020603050405020304" pitchFamily="18" charset="0"/>
                <a:cs typeface="Times New Roman" panose="02020603050405020304" pitchFamily="18" charset="0"/>
              </a:rPr>
              <a:t>Văn bản thông tin cỏ thể triển khai ý tưởng và thông tin theo một số cách 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lí do (của)..., nguyên nhân (của)..., vì, nên, do 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ưu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in </a:t>
            </a:r>
            <a:r>
              <a:rPr lang="en-US" sz="2000" dirty="0" err="1">
                <a:latin typeface="Times New Roman" panose="02020603050405020304" pitchFamily="18" charset="0"/>
                <a:cs typeface="Times New Roman" panose="02020603050405020304" pitchFamily="18" charset="0"/>
              </a:rPr>
              <a:t>đậm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lặp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lặp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8758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8734">
        <p159:morph option="byObject"/>
      </p:transition>
    </mc:Choice>
    <mc:Fallback>
      <p:transition spd="slow" advTm="87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1946</TotalTime>
  <Words>2755</Words>
  <PresentationFormat>Widescreen</PresentationFormat>
  <Paragraphs>316</Paragraphs>
  <Slides>25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微软雅黑</vt:lpstr>
      <vt:lpstr>#9Slide05 Claudia</vt:lpstr>
      <vt:lpstr>Arial</vt:lpstr>
      <vt:lpstr>Calibri</vt:lpstr>
      <vt:lpstr>Calibri Light</vt:lpstr>
      <vt:lpstr>Cambria Math</vt:lpstr>
      <vt:lpstr>等线</vt:lpstr>
      <vt:lpstr>inpin heiti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2021-12-19T15:46:24Z</dcterms:created>
  <dcterms:modified xsi:type="dcterms:W3CDTF">2022-06-04T10:29:53Z</dcterms:modified>
</cp:coreProperties>
</file>