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6" r:id="rId9"/>
    <p:sldId id="274" r:id="rId10"/>
    <p:sldId id="276" r:id="rId11"/>
    <p:sldId id="277" r:id="rId12"/>
    <p:sldId id="278" r:id="rId13"/>
    <p:sldId id="27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576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Relationship Id="rId6" Type="http://schemas.openxmlformats.org/officeDocument/2006/relationships/image" Target="../media/image23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2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9B6B-81B5-4D7C-A609-2AFBC746913C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7BAC6-2106-4E3F-8A38-444A7C94C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41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9B6B-81B5-4D7C-A609-2AFBC746913C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7BAC6-2106-4E3F-8A38-444A7C94C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67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9B6B-81B5-4D7C-A609-2AFBC746913C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7BAC6-2106-4E3F-8A38-444A7C94C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907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AE372-4FE8-4FC5-A024-4A5E4E15F6D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300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9B6B-81B5-4D7C-A609-2AFBC746913C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7BAC6-2106-4E3F-8A38-444A7C94C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55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9B6B-81B5-4D7C-A609-2AFBC746913C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7BAC6-2106-4E3F-8A38-444A7C94C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354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9B6B-81B5-4D7C-A609-2AFBC746913C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7BAC6-2106-4E3F-8A38-444A7C94C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8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9B6B-81B5-4D7C-A609-2AFBC746913C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7BAC6-2106-4E3F-8A38-444A7C94C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59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9B6B-81B5-4D7C-A609-2AFBC746913C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7BAC6-2106-4E3F-8A38-444A7C94C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75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9B6B-81B5-4D7C-A609-2AFBC746913C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7BAC6-2106-4E3F-8A38-444A7C94C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4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9B6B-81B5-4D7C-A609-2AFBC746913C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7BAC6-2106-4E3F-8A38-444A7C94C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25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9B6B-81B5-4D7C-A609-2AFBC746913C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7BAC6-2106-4E3F-8A38-444A7C94C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19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69B6B-81B5-4D7C-A609-2AFBC746913C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7BAC6-2106-4E3F-8A38-444A7C94C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23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image" Target="../media/image4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.wmf"/><Relationship Id="rId4" Type="http://schemas.openxmlformats.org/officeDocument/2006/relationships/image" Target="../media/image5.gif"/><Relationship Id="rId9" Type="http://schemas.openxmlformats.org/officeDocument/2006/relationships/oleObject" Target="../embeddings/oleObject3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6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7.bin"/><Relationship Id="rId5" Type="http://schemas.openxmlformats.org/officeDocument/2006/relationships/oleObject" Target="../embeddings/oleObject16.bin"/><Relationship Id="rId4" Type="http://schemas.openxmlformats.org/officeDocument/2006/relationships/image" Target="../media/image26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27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21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13.jpeg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2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22.wmf"/><Relationship Id="rId3" Type="http://schemas.openxmlformats.org/officeDocument/2006/relationships/image" Target="../media/image24.jpeg"/><Relationship Id="rId7" Type="http://schemas.openxmlformats.org/officeDocument/2006/relationships/image" Target="../media/image19.emf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21.wmf"/><Relationship Id="rId5" Type="http://schemas.openxmlformats.org/officeDocument/2006/relationships/image" Target="../media/image18.emf"/><Relationship Id="rId15" Type="http://schemas.openxmlformats.org/officeDocument/2006/relationships/image" Target="../media/image23.w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20.emf"/><Relationship Id="rId14" Type="http://schemas.openxmlformats.org/officeDocument/2006/relationships/oleObject" Target="../embeddings/oleObject1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5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" y="146707"/>
            <a:ext cx="1184409" cy="9503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09454" y="1296666"/>
            <a:ext cx="9467143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TỔNG </a:t>
            </a:r>
            <a:r>
              <a:rPr lang="en-US" sz="45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HỢP </a:t>
            </a:r>
            <a:r>
              <a:rPr lang="en-US" sz="45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- </a:t>
            </a:r>
            <a:r>
              <a:rPr lang="en-US" sz="45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PHÂN </a:t>
            </a:r>
            <a:r>
              <a:rPr lang="en-US" sz="45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TÍCH </a:t>
            </a:r>
            <a:r>
              <a:rPr lang="en-US" sz="45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LỰC.</a:t>
            </a:r>
          </a:p>
          <a:p>
            <a:pPr algn="ctr"/>
            <a:r>
              <a:rPr lang="en-US" sz="45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ĐIỀU KIỆN CÂN BẰNG CỦA CHẤT ĐIỂM.</a:t>
            </a:r>
            <a:endParaRPr lang="en-US" sz="45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圆角矩形 2"/>
          <p:cNvSpPr/>
          <p:nvPr/>
        </p:nvSpPr>
        <p:spPr>
          <a:xfrm>
            <a:off x="3099138" y="440223"/>
            <a:ext cx="6087751" cy="588750"/>
          </a:xfrm>
          <a:prstGeom prst="roundRect">
            <a:avLst>
              <a:gd name="adj" fmla="val 42270"/>
            </a:avLst>
          </a:prstGeom>
          <a:solidFill>
            <a:srgbClr val="D9D9D9"/>
          </a:soli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2449" fontAlgn="base">
              <a:spcBef>
                <a:spcPct val="0"/>
              </a:spcBef>
              <a:spcAft>
                <a:spcPct val="0"/>
              </a:spcAft>
            </a:pPr>
            <a:endParaRPr lang="zh-CN" altLang="en-US" sz="2383" dirty="0">
              <a:solidFill>
                <a:prstClr val="white"/>
              </a:solidFill>
            </a:endParaRPr>
          </a:p>
        </p:txBody>
      </p:sp>
      <p:grpSp>
        <p:nvGrpSpPr>
          <p:cNvPr id="7" name="组合 4"/>
          <p:cNvGrpSpPr/>
          <p:nvPr/>
        </p:nvGrpSpPr>
        <p:grpSpPr>
          <a:xfrm>
            <a:off x="3099138" y="396956"/>
            <a:ext cx="849322" cy="632016"/>
            <a:chOff x="899592" y="2377261"/>
            <a:chExt cx="720079" cy="5746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圆角矩形 5"/>
            <p:cNvSpPr/>
            <p:nvPr/>
          </p:nvSpPr>
          <p:spPr>
            <a:xfrm>
              <a:off x="899592" y="2377261"/>
              <a:ext cx="720079" cy="574619"/>
            </a:xfrm>
            <a:prstGeom prst="roundRect">
              <a:avLst>
                <a:gd name="adj" fmla="val 42270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244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383">
                <a:solidFill>
                  <a:srgbClr val="C00000"/>
                </a:solidFill>
              </a:endParaRPr>
            </a:p>
          </p:txBody>
        </p:sp>
        <p:sp>
          <p:nvSpPr>
            <p:cNvPr id="9" name="圆角矩形 6"/>
            <p:cNvSpPr/>
            <p:nvPr/>
          </p:nvSpPr>
          <p:spPr>
            <a:xfrm>
              <a:off x="920241" y="2397813"/>
              <a:ext cx="681258" cy="533516"/>
            </a:xfrm>
            <a:prstGeom prst="roundRect">
              <a:avLst>
                <a:gd name="adj" fmla="val 42270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244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383">
                <a:solidFill>
                  <a:srgbClr val="C00000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713991" y="389205"/>
            <a:ext cx="4858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>
                <a:solidFill>
                  <a:schemeClr val="accent2">
                    <a:lumMod val="50000"/>
                  </a:schemeClr>
                </a:solidFill>
              </a:rPr>
              <a:t>TIẾT 19 - BÀI 9:</a:t>
            </a:r>
            <a:endParaRPr lang="en-US" sz="4000" b="1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80" y="3127457"/>
            <a:ext cx="5669813" cy="3273298"/>
          </a:xfrm>
          <a:prstGeom prst="rect">
            <a:avLst/>
          </a:prstGeom>
        </p:spPr>
      </p:pic>
      <p:grpSp>
        <p:nvGrpSpPr>
          <p:cNvPr id="12" name="Group 164"/>
          <p:cNvGrpSpPr>
            <a:grpSpLocks/>
          </p:cNvGrpSpPr>
          <p:nvPr/>
        </p:nvGrpSpPr>
        <p:grpSpPr bwMode="auto">
          <a:xfrm>
            <a:off x="8160125" y="2666079"/>
            <a:ext cx="2528887" cy="4175125"/>
            <a:chOff x="567" y="1570"/>
            <a:chExt cx="1593" cy="2630"/>
          </a:xfrm>
        </p:grpSpPr>
        <p:grpSp>
          <p:nvGrpSpPr>
            <p:cNvPr id="13" name="Group 133"/>
            <p:cNvGrpSpPr>
              <a:grpSpLocks/>
            </p:cNvGrpSpPr>
            <p:nvPr/>
          </p:nvGrpSpPr>
          <p:grpSpPr bwMode="auto">
            <a:xfrm>
              <a:off x="567" y="1570"/>
              <a:ext cx="1593" cy="2630"/>
              <a:chOff x="567" y="1526"/>
              <a:chExt cx="1593" cy="2630"/>
            </a:xfrm>
          </p:grpSpPr>
          <p:sp>
            <p:nvSpPr>
              <p:cNvPr id="15" name="Line 86"/>
              <p:cNvSpPr>
                <a:spLocks noChangeShapeType="1"/>
              </p:cNvSpPr>
              <p:nvPr/>
            </p:nvSpPr>
            <p:spPr bwMode="auto">
              <a:xfrm>
                <a:off x="1937" y="1534"/>
                <a:ext cx="0" cy="227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Line 88"/>
              <p:cNvSpPr>
                <a:spLocks noChangeShapeType="1"/>
              </p:cNvSpPr>
              <p:nvPr/>
            </p:nvSpPr>
            <p:spPr bwMode="auto">
              <a:xfrm>
                <a:off x="749" y="2033"/>
                <a:ext cx="0" cy="227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7" name="Group 132"/>
              <p:cNvGrpSpPr>
                <a:grpSpLocks/>
              </p:cNvGrpSpPr>
              <p:nvPr/>
            </p:nvGrpSpPr>
            <p:grpSpPr bwMode="auto">
              <a:xfrm>
                <a:off x="567" y="1526"/>
                <a:ext cx="1593" cy="2630"/>
                <a:chOff x="567" y="1526"/>
                <a:chExt cx="1593" cy="2630"/>
              </a:xfrm>
            </p:grpSpPr>
            <p:sp>
              <p:nvSpPr>
                <p:cNvPr id="18" name="AutoShape 84"/>
                <p:cNvSpPr>
                  <a:spLocks noChangeArrowheads="1"/>
                </p:cNvSpPr>
                <p:nvPr/>
              </p:nvSpPr>
              <p:spPr bwMode="auto">
                <a:xfrm>
                  <a:off x="1202" y="3476"/>
                  <a:ext cx="205" cy="136"/>
                </a:xfrm>
                <a:prstGeom prst="can">
                  <a:avLst>
                    <a:gd name="adj" fmla="val 25000"/>
                  </a:avLst>
                </a:prstGeom>
                <a:solidFill>
                  <a:srgbClr val="0046AC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9" name="AutoShape 102"/>
                <p:cNvSpPr>
                  <a:spLocks noChangeArrowheads="1"/>
                </p:cNvSpPr>
                <p:nvPr/>
              </p:nvSpPr>
              <p:spPr bwMode="auto">
                <a:xfrm>
                  <a:off x="1198" y="4020"/>
                  <a:ext cx="205" cy="136"/>
                </a:xfrm>
                <a:prstGeom prst="can">
                  <a:avLst>
                    <a:gd name="adj" fmla="val 25000"/>
                  </a:avLst>
                </a:prstGeom>
                <a:solidFill>
                  <a:srgbClr val="0046AC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grpSp>
              <p:nvGrpSpPr>
                <p:cNvPr id="20" name="Group 131"/>
                <p:cNvGrpSpPr>
                  <a:grpSpLocks/>
                </p:cNvGrpSpPr>
                <p:nvPr/>
              </p:nvGrpSpPr>
              <p:grpSpPr bwMode="auto">
                <a:xfrm>
                  <a:off x="567" y="1526"/>
                  <a:ext cx="1593" cy="2494"/>
                  <a:chOff x="567" y="1526"/>
                  <a:chExt cx="1593" cy="2494"/>
                </a:xfrm>
              </p:grpSpPr>
              <p:sp>
                <p:nvSpPr>
                  <p:cNvPr id="21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52" y="2011"/>
                    <a:ext cx="260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800">
                        <a:solidFill>
                          <a:srgbClr val="0000FE"/>
                        </a:solidFill>
                        <a:latin typeface="Tahoma" panose="020B0604030504040204" pitchFamily="34" charset="0"/>
                      </a:rPr>
                      <a:t>N</a:t>
                    </a:r>
                  </a:p>
                </p:txBody>
              </p:sp>
              <p:grpSp>
                <p:nvGrpSpPr>
                  <p:cNvPr id="22" name="Group 130"/>
                  <p:cNvGrpSpPr>
                    <a:grpSpLocks/>
                  </p:cNvGrpSpPr>
                  <p:nvPr/>
                </p:nvGrpSpPr>
                <p:grpSpPr bwMode="auto">
                  <a:xfrm>
                    <a:off x="567" y="1526"/>
                    <a:ext cx="1593" cy="2494"/>
                    <a:chOff x="567" y="1526"/>
                    <a:chExt cx="1593" cy="2494"/>
                  </a:xfrm>
                </p:grpSpPr>
                <p:sp>
                  <p:nvSpPr>
                    <p:cNvPr id="23" name="Line 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29" y="1526"/>
                      <a:ext cx="227" cy="0"/>
                    </a:xfrm>
                    <a:prstGeom prst="line">
                      <a:avLst/>
                    </a:prstGeom>
                    <a:noFill/>
                    <a:ln w="57150" cmpd="thinThick">
                      <a:solidFill>
                        <a:schemeClr val="bg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" name="Line 9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46" y="1743"/>
                      <a:ext cx="16" cy="101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" name="AutoShape 1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7" y="2795"/>
                      <a:ext cx="205" cy="136"/>
                    </a:xfrm>
                    <a:prstGeom prst="can">
                      <a:avLst>
                        <a:gd name="adj" fmla="val 25000"/>
                      </a:avLst>
                    </a:prstGeom>
                    <a:solidFill>
                      <a:srgbClr val="0046AC"/>
                    </a:solidFill>
                    <a:ln w="9525">
                      <a:solidFill>
                        <a:schemeClr val="bg2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1800"/>
                    </a:p>
                  </p:txBody>
                </p:sp>
                <p:sp>
                  <p:nvSpPr>
                    <p:cNvPr id="26" name="Line 1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39" y="2015"/>
                      <a:ext cx="227" cy="0"/>
                    </a:xfrm>
                    <a:prstGeom prst="line">
                      <a:avLst/>
                    </a:prstGeom>
                    <a:noFill/>
                    <a:ln w="57150" cmpd="thinThick">
                      <a:solidFill>
                        <a:schemeClr val="bg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7" name="Group 12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67" y="1634"/>
                      <a:ext cx="1593" cy="2386"/>
                      <a:chOff x="567" y="1634"/>
                      <a:chExt cx="1593" cy="2386"/>
                    </a:xfrm>
                  </p:grpSpPr>
                  <p:sp>
                    <p:nvSpPr>
                      <p:cNvPr id="28" name="AutoShape 9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98" y="3748"/>
                        <a:ext cx="205" cy="136"/>
                      </a:xfrm>
                      <a:prstGeom prst="can">
                        <a:avLst>
                          <a:gd name="adj" fmla="val 25000"/>
                        </a:avLst>
                      </a:prstGeom>
                      <a:solidFill>
                        <a:srgbClr val="0046AC"/>
                      </a:solidFill>
                      <a:ln w="9525">
                        <a:solidFill>
                          <a:schemeClr val="bg2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en-US" sz="1800"/>
                      </a:p>
                    </p:txBody>
                  </p:sp>
                  <p:sp>
                    <p:nvSpPr>
                      <p:cNvPr id="29" name="Oval 9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48" y="2496"/>
                        <a:ext cx="87" cy="88"/>
                      </a:xfrm>
                      <a:prstGeom prst="ellipse">
                        <a:avLst/>
                      </a:prstGeom>
                      <a:noFill/>
                      <a:ln w="28575">
                        <a:solidFill>
                          <a:srgbClr val="FF4B2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3300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en-US" sz="1800">
                          <a:latin typeface="Tahoma" panose="020B0604030504040204" pitchFamily="34" charset="0"/>
                        </a:endParaRPr>
                      </a:p>
                    </p:txBody>
                  </p:sp>
                  <p:sp>
                    <p:nvSpPr>
                      <p:cNvPr id="30" name="Text Box 96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30" y="2560"/>
                        <a:ext cx="218" cy="2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spcBef>
                            <a:spcPct val="0"/>
                          </a:spcBef>
                          <a:buFontTx/>
                          <a:buNone/>
                        </a:pPr>
                        <a:r>
                          <a:rPr lang="en-US" altLang="en-US" sz="1800">
                            <a:solidFill>
                              <a:srgbClr val="0000FE"/>
                            </a:solidFill>
                            <a:latin typeface="Tahoma" panose="020B0604030504040204" pitchFamily="34" charset="0"/>
                          </a:rPr>
                          <a:t>O</a:t>
                        </a:r>
                      </a:p>
                    </p:txBody>
                  </p:sp>
                  <p:sp>
                    <p:nvSpPr>
                      <p:cNvPr id="31" name="Line 10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292" y="2589"/>
                        <a:ext cx="0" cy="932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2" name="AutoShape 10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955" y="3158"/>
                        <a:ext cx="205" cy="136"/>
                      </a:xfrm>
                      <a:prstGeom prst="can">
                        <a:avLst>
                          <a:gd name="adj" fmla="val 25000"/>
                        </a:avLst>
                      </a:prstGeom>
                      <a:solidFill>
                        <a:srgbClr val="0046AC"/>
                      </a:solidFill>
                      <a:ln w="9525">
                        <a:solidFill>
                          <a:schemeClr val="bg2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en-US" sz="1800"/>
                      </a:p>
                    </p:txBody>
                  </p:sp>
                  <p:sp>
                    <p:nvSpPr>
                      <p:cNvPr id="33" name="Line 106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20" y="1652"/>
                        <a:ext cx="563" cy="863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4" name="AutoShape 10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955" y="3022"/>
                        <a:ext cx="205" cy="136"/>
                      </a:xfrm>
                      <a:prstGeom prst="can">
                        <a:avLst>
                          <a:gd name="adj" fmla="val 25000"/>
                        </a:avLst>
                      </a:prstGeom>
                      <a:solidFill>
                        <a:srgbClr val="0046AC"/>
                      </a:solidFill>
                      <a:ln w="9525">
                        <a:solidFill>
                          <a:schemeClr val="bg2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en-US" sz="1800"/>
                      </a:p>
                    </p:txBody>
                  </p:sp>
                  <p:sp>
                    <p:nvSpPr>
                      <p:cNvPr id="35" name="AutoShape 10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950" y="2895"/>
                        <a:ext cx="205" cy="136"/>
                      </a:xfrm>
                      <a:prstGeom prst="can">
                        <a:avLst>
                          <a:gd name="adj" fmla="val 25000"/>
                        </a:avLst>
                      </a:prstGeom>
                      <a:solidFill>
                        <a:srgbClr val="0046AC"/>
                      </a:solidFill>
                      <a:ln w="9525">
                        <a:solidFill>
                          <a:schemeClr val="bg2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en-US" sz="1800"/>
                      </a:p>
                    </p:txBody>
                  </p:sp>
                  <p:grpSp>
                    <p:nvGrpSpPr>
                      <p:cNvPr id="36" name="Group 12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67" y="1634"/>
                        <a:ext cx="1588" cy="2386"/>
                        <a:chOff x="567" y="1634"/>
                        <a:chExt cx="1588" cy="2386"/>
                      </a:xfrm>
                    </p:grpSpPr>
                    <p:sp>
                      <p:nvSpPr>
                        <p:cNvPr id="38" name="Line 11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94" y="2197"/>
                          <a:ext cx="472" cy="335"/>
                        </a:xfrm>
                        <a:prstGeom prst="line">
                          <a:avLst/>
                        </a:prstGeom>
                        <a:noFill/>
                        <a:ln w="2857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9" name="AutoShape 1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67" y="3067"/>
                          <a:ext cx="205" cy="136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46AC"/>
                        </a:solidFill>
                        <a:ln w="9525">
                          <a:solidFill>
                            <a:schemeClr val="bg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9pPr>
                        </a:lstStyle>
                        <a:p>
                          <a:pPr eaLnBrk="1" hangingPunct="1"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en-US" altLang="en-US" sz="1800"/>
                        </a:p>
                      </p:txBody>
                    </p:sp>
                    <p:sp>
                      <p:nvSpPr>
                        <p:cNvPr id="40" name="AutoShape 1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67" y="2931"/>
                          <a:ext cx="205" cy="136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46AC"/>
                        </a:solidFill>
                        <a:ln w="9525">
                          <a:solidFill>
                            <a:schemeClr val="bg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9pPr>
                        </a:lstStyle>
                        <a:p>
                          <a:pPr eaLnBrk="1" hangingPunct="1"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en-US" altLang="en-US" sz="1800"/>
                        </a:p>
                      </p:txBody>
                    </p:sp>
                    <p:sp>
                      <p:nvSpPr>
                        <p:cNvPr id="41" name="Line 1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57" y="2242"/>
                          <a:ext cx="10" cy="553"/>
                        </a:xfrm>
                        <a:prstGeom prst="line">
                          <a:avLst/>
                        </a:prstGeom>
                        <a:noFill/>
                        <a:ln w="2857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2" name="AutoShape 1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13" y="2142"/>
                          <a:ext cx="272" cy="272"/>
                        </a:xfrm>
                        <a:custGeom>
                          <a:avLst/>
                          <a:gdLst>
                            <a:gd name="T0" fmla="*/ 0 w 21600"/>
                            <a:gd name="T1" fmla="*/ 0 h 21600"/>
                            <a:gd name="T2" fmla="*/ 0 w 21600"/>
                            <a:gd name="T3" fmla="*/ 0 h 21600"/>
                            <a:gd name="T4" fmla="*/ 0 w 21600"/>
                            <a:gd name="T5" fmla="*/ 0 h 21600"/>
                            <a:gd name="T6" fmla="*/ 0 w 21600"/>
                            <a:gd name="T7" fmla="*/ 0 h 21600"/>
                            <a:gd name="T8" fmla="*/ 0 w 21600"/>
                            <a:gd name="T9" fmla="*/ 0 h 21600"/>
                            <a:gd name="T10" fmla="*/ 0 w 21600"/>
                            <a:gd name="T11" fmla="*/ 0 h 21600"/>
                            <a:gd name="T12" fmla="*/ 0 w 21600"/>
                            <a:gd name="T13" fmla="*/ 0 h 21600"/>
                            <a:gd name="T14" fmla="*/ 0 w 21600"/>
                            <a:gd name="T15" fmla="*/ 0 h 21600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3176 w 21600"/>
                            <a:gd name="T25" fmla="*/ 3176 h 21600"/>
                            <a:gd name="T26" fmla="*/ 18424 w 21600"/>
                            <a:gd name="T27" fmla="*/ 18424 h 21600"/>
                          </a:gdLst>
                          <a:ahLst/>
                          <a:cxnLst>
                            <a:cxn ang="T16">
                              <a:pos x="T0" y="T1"/>
                            </a:cxn>
                            <a:cxn ang="T17">
                              <a:pos x="T2" y="T3"/>
                            </a:cxn>
                            <a:cxn ang="T18">
                              <a:pos x="T4" y="T5"/>
                            </a:cxn>
                            <a:cxn ang="T19">
                              <a:pos x="T6" y="T7"/>
                            </a:cxn>
                            <a:cxn ang="T20">
                              <a:pos x="T8" y="T9"/>
                            </a:cxn>
                            <a:cxn ang="T21">
                              <a:pos x="T10" y="T11"/>
                            </a:cxn>
                            <a:cxn ang="T22">
                              <a:pos x="T12" y="T13"/>
                            </a:cxn>
                            <a:cxn ang="T23">
                              <a:pos x="T14" y="T15"/>
                            </a:cxn>
                          </a:cxnLst>
                          <a:rect l="T24" t="T25" r="T26" b="T27"/>
                          <a:pathLst>
                            <a:path w="21600" h="21600">
                              <a:moveTo>
                                <a:pt x="0" y="10800"/>
                              </a:moveTo>
                              <a:cubicBezTo>
                                <a:pt x="0" y="4835"/>
                                <a:pt x="4835" y="0"/>
                                <a:pt x="10800" y="0"/>
                              </a:cubicBezTo>
                              <a:cubicBezTo>
                                <a:pt x="16765" y="0"/>
                                <a:pt x="21600" y="4835"/>
                                <a:pt x="21600" y="10800"/>
                              </a:cubicBezTo>
                              <a:cubicBezTo>
                                <a:pt x="21600" y="16765"/>
                                <a:pt x="16765" y="21600"/>
                                <a:pt x="10800" y="21600"/>
                              </a:cubicBezTo>
                              <a:cubicBezTo>
                                <a:pt x="4835" y="21600"/>
                                <a:pt x="0" y="16765"/>
                                <a:pt x="0" y="10800"/>
                              </a:cubicBezTo>
                              <a:close/>
                              <a:moveTo>
                                <a:pt x="9484" y="10800"/>
                              </a:moveTo>
                              <a:cubicBezTo>
                                <a:pt x="9484" y="11527"/>
                                <a:pt x="10073" y="12116"/>
                                <a:pt x="10800" y="12116"/>
                              </a:cubicBezTo>
                              <a:cubicBezTo>
                                <a:pt x="11527" y="12116"/>
                                <a:pt x="12116" y="11527"/>
                                <a:pt x="12116" y="10800"/>
                              </a:cubicBezTo>
                              <a:cubicBezTo>
                                <a:pt x="12116" y="10073"/>
                                <a:pt x="11527" y="9484"/>
                                <a:pt x="10800" y="9484"/>
                              </a:cubicBezTo>
                              <a:cubicBezTo>
                                <a:pt x="10073" y="9484"/>
                                <a:pt x="9484" y="10073"/>
                                <a:pt x="9484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69696"/>
                        </a:solidFill>
                        <a:ln w="25400">
                          <a:solidFill>
                            <a:schemeClr val="bg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grpSp>
                      <p:nvGrpSpPr>
                        <p:cNvPr id="43" name="Group 12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198" y="2749"/>
                          <a:ext cx="957" cy="1271"/>
                          <a:chOff x="1198" y="2749"/>
                          <a:chExt cx="957" cy="1271"/>
                        </a:xfrm>
                      </p:grpSpPr>
                      <p:sp>
                        <p:nvSpPr>
                          <p:cNvPr id="46" name="AutoShape 1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98" y="3884"/>
                            <a:ext cx="205" cy="136"/>
                          </a:xfrm>
                          <a:prstGeom prst="can">
                            <a:avLst>
                              <a:gd name="adj" fmla="val 25000"/>
                            </a:avLst>
                          </a:prstGeom>
                          <a:solidFill>
                            <a:srgbClr val="0046AC"/>
                          </a:solidFill>
                          <a:ln w="9525">
                            <a:solidFill>
                              <a:schemeClr val="bg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>
                              <a:spcBef>
                                <a:spcPct val="20000"/>
                              </a:spcBef>
                              <a:buChar char="•"/>
                              <a:defRPr sz="3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1pPr>
                            <a:lvl2pPr marL="742950" indent="-285750">
                              <a:spcBef>
                                <a:spcPct val="20000"/>
                              </a:spcBef>
                              <a:buChar char="–"/>
                              <a:defRPr sz="28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2pPr>
                            <a:lvl3pPr marL="1143000" indent="-228600">
                              <a:spcBef>
                                <a:spcPct val="20000"/>
                              </a:spcBef>
                              <a:buChar char="•"/>
                              <a:defRPr sz="24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3pPr>
                            <a:lvl4pPr marL="1600200" indent="-228600">
                              <a:spcBef>
                                <a:spcPct val="20000"/>
                              </a:spcBef>
                              <a:buChar char="–"/>
                              <a:defRPr sz="20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4pPr>
                            <a:lvl5pPr marL="2057400" indent="-228600">
                              <a:spcBef>
                                <a:spcPct val="20000"/>
                              </a:spcBef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9pPr>
                          </a:lstStyle>
                          <a:p>
                            <a:pPr eaLnBrk="1" hangingPunct="1">
                              <a:spcBef>
                                <a:spcPct val="0"/>
                              </a:spcBef>
                              <a:buFontTx/>
                              <a:buNone/>
                            </a:pPr>
                            <a:endParaRPr lang="en-US" altLang="en-US" sz="1800"/>
                          </a:p>
                        </p:txBody>
                      </p:sp>
                      <p:sp>
                        <p:nvSpPr>
                          <p:cNvPr id="47" name="AutoShape 1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98" y="3612"/>
                            <a:ext cx="205" cy="136"/>
                          </a:xfrm>
                          <a:prstGeom prst="can">
                            <a:avLst>
                              <a:gd name="adj" fmla="val 25000"/>
                            </a:avLst>
                          </a:prstGeom>
                          <a:solidFill>
                            <a:srgbClr val="0046AC"/>
                          </a:solidFill>
                          <a:ln w="9525">
                            <a:solidFill>
                              <a:schemeClr val="bg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>
                              <a:spcBef>
                                <a:spcPct val="20000"/>
                              </a:spcBef>
                              <a:buChar char="•"/>
                              <a:defRPr sz="3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1pPr>
                            <a:lvl2pPr marL="742950" indent="-285750">
                              <a:spcBef>
                                <a:spcPct val="20000"/>
                              </a:spcBef>
                              <a:buChar char="–"/>
                              <a:defRPr sz="28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2pPr>
                            <a:lvl3pPr marL="1143000" indent="-228600">
                              <a:spcBef>
                                <a:spcPct val="20000"/>
                              </a:spcBef>
                              <a:buChar char="•"/>
                              <a:defRPr sz="24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3pPr>
                            <a:lvl4pPr marL="1600200" indent="-228600">
                              <a:spcBef>
                                <a:spcPct val="20000"/>
                              </a:spcBef>
                              <a:buChar char="–"/>
                              <a:defRPr sz="20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4pPr>
                            <a:lvl5pPr marL="2057400" indent="-228600">
                              <a:spcBef>
                                <a:spcPct val="20000"/>
                              </a:spcBef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9pPr>
                          </a:lstStyle>
                          <a:p>
                            <a:pPr eaLnBrk="1" hangingPunct="1">
                              <a:spcBef>
                                <a:spcPct val="0"/>
                              </a:spcBef>
                              <a:buFontTx/>
                              <a:buNone/>
                            </a:pPr>
                            <a:endParaRPr lang="en-US" altLang="en-US" sz="1800"/>
                          </a:p>
                        </p:txBody>
                      </p:sp>
                      <p:sp>
                        <p:nvSpPr>
                          <p:cNvPr id="48" name="AutoShape 1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950" y="2749"/>
                            <a:ext cx="205" cy="136"/>
                          </a:xfrm>
                          <a:prstGeom prst="can">
                            <a:avLst>
                              <a:gd name="adj" fmla="val 25000"/>
                            </a:avLst>
                          </a:prstGeom>
                          <a:solidFill>
                            <a:srgbClr val="0046AC"/>
                          </a:solidFill>
                          <a:ln w="9525">
                            <a:solidFill>
                              <a:schemeClr val="bg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>
                              <a:spcBef>
                                <a:spcPct val="20000"/>
                              </a:spcBef>
                              <a:buChar char="•"/>
                              <a:defRPr sz="3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1pPr>
                            <a:lvl2pPr marL="742950" indent="-285750">
                              <a:spcBef>
                                <a:spcPct val="20000"/>
                              </a:spcBef>
                              <a:buChar char="–"/>
                              <a:defRPr sz="28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2pPr>
                            <a:lvl3pPr marL="1143000" indent="-228600">
                              <a:spcBef>
                                <a:spcPct val="20000"/>
                              </a:spcBef>
                              <a:buChar char="•"/>
                              <a:defRPr sz="24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3pPr>
                            <a:lvl4pPr marL="1600200" indent="-228600">
                              <a:spcBef>
                                <a:spcPct val="20000"/>
                              </a:spcBef>
                              <a:buChar char="–"/>
                              <a:defRPr sz="20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4pPr>
                            <a:lvl5pPr marL="2057400" indent="-228600">
                              <a:spcBef>
                                <a:spcPct val="20000"/>
                              </a:spcBef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9pPr>
                          </a:lstStyle>
                          <a:p>
                            <a:pPr eaLnBrk="1" hangingPunct="1">
                              <a:spcBef>
                                <a:spcPct val="0"/>
                              </a:spcBef>
                              <a:buFontTx/>
                              <a:buNone/>
                            </a:pPr>
                            <a:endParaRPr lang="en-US" altLang="en-US" sz="1800"/>
                          </a:p>
                        </p:txBody>
                      </p:sp>
                    </p:grpSp>
                    <p:sp>
                      <p:nvSpPr>
                        <p:cNvPr id="44" name="AutoShape 1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02" y="1634"/>
                          <a:ext cx="272" cy="272"/>
                        </a:xfrm>
                        <a:custGeom>
                          <a:avLst/>
                          <a:gdLst>
                            <a:gd name="T0" fmla="*/ 0 w 21600"/>
                            <a:gd name="T1" fmla="*/ 0 h 21600"/>
                            <a:gd name="T2" fmla="*/ 0 w 21600"/>
                            <a:gd name="T3" fmla="*/ 0 h 21600"/>
                            <a:gd name="T4" fmla="*/ 0 w 21600"/>
                            <a:gd name="T5" fmla="*/ 0 h 21600"/>
                            <a:gd name="T6" fmla="*/ 0 w 21600"/>
                            <a:gd name="T7" fmla="*/ 0 h 21600"/>
                            <a:gd name="T8" fmla="*/ 0 w 21600"/>
                            <a:gd name="T9" fmla="*/ 0 h 21600"/>
                            <a:gd name="T10" fmla="*/ 0 w 21600"/>
                            <a:gd name="T11" fmla="*/ 0 h 21600"/>
                            <a:gd name="T12" fmla="*/ 0 w 21600"/>
                            <a:gd name="T13" fmla="*/ 0 h 21600"/>
                            <a:gd name="T14" fmla="*/ 0 w 21600"/>
                            <a:gd name="T15" fmla="*/ 0 h 21600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3176 w 21600"/>
                            <a:gd name="T25" fmla="*/ 3176 h 21600"/>
                            <a:gd name="T26" fmla="*/ 18424 w 21600"/>
                            <a:gd name="T27" fmla="*/ 18424 h 21600"/>
                          </a:gdLst>
                          <a:ahLst/>
                          <a:cxnLst>
                            <a:cxn ang="T16">
                              <a:pos x="T0" y="T1"/>
                            </a:cxn>
                            <a:cxn ang="T17">
                              <a:pos x="T2" y="T3"/>
                            </a:cxn>
                            <a:cxn ang="T18">
                              <a:pos x="T4" y="T5"/>
                            </a:cxn>
                            <a:cxn ang="T19">
                              <a:pos x="T6" y="T7"/>
                            </a:cxn>
                            <a:cxn ang="T20">
                              <a:pos x="T8" y="T9"/>
                            </a:cxn>
                            <a:cxn ang="T21">
                              <a:pos x="T10" y="T11"/>
                            </a:cxn>
                            <a:cxn ang="T22">
                              <a:pos x="T12" y="T13"/>
                            </a:cxn>
                            <a:cxn ang="T23">
                              <a:pos x="T14" y="T15"/>
                            </a:cxn>
                          </a:cxnLst>
                          <a:rect l="T24" t="T25" r="T26" b="T27"/>
                          <a:pathLst>
                            <a:path w="21600" h="21600">
                              <a:moveTo>
                                <a:pt x="0" y="10800"/>
                              </a:moveTo>
                              <a:cubicBezTo>
                                <a:pt x="0" y="4835"/>
                                <a:pt x="4835" y="0"/>
                                <a:pt x="10800" y="0"/>
                              </a:cubicBezTo>
                              <a:cubicBezTo>
                                <a:pt x="16765" y="0"/>
                                <a:pt x="21600" y="4835"/>
                                <a:pt x="21600" y="10800"/>
                              </a:cubicBezTo>
                              <a:cubicBezTo>
                                <a:pt x="21600" y="16765"/>
                                <a:pt x="16765" y="21600"/>
                                <a:pt x="10800" y="21600"/>
                              </a:cubicBezTo>
                              <a:cubicBezTo>
                                <a:pt x="4835" y="21600"/>
                                <a:pt x="0" y="16765"/>
                                <a:pt x="0" y="10800"/>
                              </a:cubicBezTo>
                              <a:close/>
                              <a:moveTo>
                                <a:pt x="9484" y="10800"/>
                              </a:moveTo>
                              <a:cubicBezTo>
                                <a:pt x="9484" y="11527"/>
                                <a:pt x="10073" y="12116"/>
                                <a:pt x="10800" y="12116"/>
                              </a:cubicBezTo>
                              <a:cubicBezTo>
                                <a:pt x="11527" y="12116"/>
                                <a:pt x="12116" y="11527"/>
                                <a:pt x="12116" y="10800"/>
                              </a:cubicBezTo>
                              <a:cubicBezTo>
                                <a:pt x="12116" y="10073"/>
                                <a:pt x="11527" y="9484"/>
                                <a:pt x="10800" y="9484"/>
                              </a:cubicBezTo>
                              <a:cubicBezTo>
                                <a:pt x="10073" y="9484"/>
                                <a:pt x="9484" y="10073"/>
                                <a:pt x="9484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69696"/>
                        </a:solidFill>
                        <a:ln w="25400">
                          <a:solidFill>
                            <a:schemeClr val="bg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5" name="Text Box 120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520" y="1652"/>
                          <a:ext cx="272" cy="2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>
                          <a:spAutoFit/>
                        </a:bodyPr>
                        <a:lstStyle>
                          <a:lvl1pPr>
                            <a:spcBef>
                              <a:spcPct val="20000"/>
                            </a:spcBef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50000"/>
                            </a:spcBef>
                            <a:buFontTx/>
                            <a:buNone/>
                          </a:pPr>
                          <a:r>
                            <a:rPr lang="en-US" altLang="en-US" sz="1800">
                              <a:solidFill>
                                <a:srgbClr val="0000FE"/>
                              </a:solidFill>
                              <a:latin typeface="Tahoma" panose="020B0604030504040204" pitchFamily="34" charset="0"/>
                            </a:rPr>
                            <a:t>M</a:t>
                          </a:r>
                        </a:p>
                      </p:txBody>
                    </p:sp>
                  </p:grpSp>
                  <p:sp>
                    <p:nvSpPr>
                      <p:cNvPr id="37" name="Line 12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218" y="2426"/>
                        <a:ext cx="51" cy="63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  <p:sp>
          <p:nvSpPr>
            <p:cNvPr id="14" name="Line 123"/>
            <p:cNvSpPr>
              <a:spLocks noChangeShapeType="1"/>
            </p:cNvSpPr>
            <p:nvPr/>
          </p:nvSpPr>
          <p:spPr bwMode="auto">
            <a:xfrm>
              <a:off x="1269" y="2458"/>
              <a:ext cx="91" cy="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" name="Group 178"/>
          <p:cNvGrpSpPr>
            <a:grpSpLocks/>
          </p:cNvGrpSpPr>
          <p:nvPr/>
        </p:nvGrpSpPr>
        <p:grpSpPr bwMode="auto">
          <a:xfrm>
            <a:off x="8794176" y="3400452"/>
            <a:ext cx="1079500" cy="2081213"/>
            <a:chOff x="2817" y="1253"/>
            <a:chExt cx="789" cy="1315"/>
          </a:xfrm>
        </p:grpSpPr>
        <p:grpSp>
          <p:nvGrpSpPr>
            <p:cNvPr id="50" name="Group 177"/>
            <p:cNvGrpSpPr>
              <a:grpSpLocks/>
            </p:cNvGrpSpPr>
            <p:nvPr/>
          </p:nvGrpSpPr>
          <p:grpSpPr bwMode="auto">
            <a:xfrm>
              <a:off x="2817" y="1253"/>
              <a:ext cx="789" cy="1315"/>
              <a:chOff x="2817" y="1253"/>
              <a:chExt cx="789" cy="1315"/>
            </a:xfrm>
          </p:grpSpPr>
          <p:graphicFrame>
            <p:nvGraphicFramePr>
              <p:cNvPr id="52" name="Object 168"/>
              <p:cNvGraphicFramePr>
                <a:graphicFrameLocks noChangeAspect="1"/>
              </p:cNvGraphicFramePr>
              <p:nvPr/>
            </p:nvGraphicFramePr>
            <p:xfrm>
              <a:off x="3016" y="1434"/>
              <a:ext cx="181" cy="2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278" name="Equation" r:id="rId5" imgW="253890" imgH="380835" progId="Equation.DSMT4">
                      <p:embed/>
                    </p:oleObj>
                  </mc:Choice>
                  <mc:Fallback>
                    <p:oleObj name="Equation" r:id="rId5" imgW="253890" imgH="380835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016" y="1434"/>
                            <a:ext cx="181" cy="2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3" name="Object 170"/>
              <p:cNvGraphicFramePr>
                <a:graphicFrameLocks noChangeAspect="1"/>
              </p:cNvGraphicFramePr>
              <p:nvPr/>
            </p:nvGraphicFramePr>
            <p:xfrm>
              <a:off x="3425" y="1524"/>
              <a:ext cx="181" cy="31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279" name="Equation" r:id="rId7" imgW="228600" imgH="381000" progId="Equation.DSMT4">
                      <p:embed/>
                    </p:oleObj>
                  </mc:Choice>
                  <mc:Fallback>
                    <p:oleObj name="Equation" r:id="rId7" imgW="228600" imgH="3810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25" y="1524"/>
                            <a:ext cx="181" cy="31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4" name="Line 161"/>
              <p:cNvSpPr>
                <a:spLocks noChangeShapeType="1"/>
              </p:cNvSpPr>
              <p:nvPr/>
            </p:nvSpPr>
            <p:spPr bwMode="auto">
              <a:xfrm flipV="1">
                <a:off x="3221" y="1253"/>
                <a:ext cx="385" cy="544"/>
              </a:xfrm>
              <a:prstGeom prst="line">
                <a:avLst/>
              </a:prstGeom>
              <a:noFill/>
              <a:ln w="4127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Line 162"/>
              <p:cNvSpPr>
                <a:spLocks noChangeShapeType="1"/>
              </p:cNvSpPr>
              <p:nvPr/>
            </p:nvSpPr>
            <p:spPr bwMode="auto">
              <a:xfrm flipH="1" flipV="1">
                <a:off x="2817" y="1570"/>
                <a:ext cx="335" cy="227"/>
              </a:xfrm>
              <a:prstGeom prst="line">
                <a:avLst/>
              </a:prstGeom>
              <a:noFill/>
              <a:ln w="44450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Line 163"/>
              <p:cNvSpPr>
                <a:spLocks noChangeShapeType="1"/>
              </p:cNvSpPr>
              <p:nvPr/>
            </p:nvSpPr>
            <p:spPr bwMode="auto">
              <a:xfrm>
                <a:off x="3197" y="1843"/>
                <a:ext cx="0" cy="725"/>
              </a:xfrm>
              <a:prstGeom prst="line">
                <a:avLst/>
              </a:prstGeom>
              <a:noFill/>
              <a:ln w="4762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aphicFrame>
          <p:nvGraphicFramePr>
            <p:cNvPr id="51" name="Object 172"/>
            <p:cNvGraphicFramePr>
              <a:graphicFrameLocks noChangeAspect="1"/>
            </p:cNvGraphicFramePr>
            <p:nvPr/>
          </p:nvGraphicFramePr>
          <p:xfrm>
            <a:off x="3243" y="2251"/>
            <a:ext cx="212" cy="3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80" name="Equation" r:id="rId9" imgW="241195" imgH="380835" progId="Equation.DSMT4">
                    <p:embed/>
                  </p:oleObj>
                </mc:Choice>
                <mc:Fallback>
                  <p:oleObj name="Equation" r:id="rId9" imgW="241195" imgH="380835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43" y="2251"/>
                          <a:ext cx="212" cy="31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03301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Line 3"/>
          <p:cNvSpPr>
            <a:spLocks noChangeShapeType="1"/>
          </p:cNvSpPr>
          <p:nvPr/>
        </p:nvSpPr>
        <p:spPr bwMode="auto">
          <a:xfrm flipV="1">
            <a:off x="2424114" y="4437064"/>
            <a:ext cx="1152525" cy="1296987"/>
          </a:xfrm>
          <a:prstGeom prst="line">
            <a:avLst/>
          </a:prstGeom>
          <a:noFill/>
          <a:ln w="47625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1" name="Line 4"/>
          <p:cNvSpPr>
            <a:spLocks noChangeShapeType="1"/>
          </p:cNvSpPr>
          <p:nvPr/>
        </p:nvSpPr>
        <p:spPr bwMode="auto">
          <a:xfrm>
            <a:off x="2424113" y="5734050"/>
            <a:ext cx="3097212" cy="0"/>
          </a:xfrm>
          <a:prstGeom prst="line">
            <a:avLst/>
          </a:prstGeom>
          <a:noFill/>
          <a:ln w="47625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2" name="Line 5"/>
          <p:cNvSpPr>
            <a:spLocks noChangeShapeType="1"/>
          </p:cNvSpPr>
          <p:nvPr/>
        </p:nvSpPr>
        <p:spPr bwMode="auto">
          <a:xfrm flipV="1">
            <a:off x="8472488" y="5373688"/>
            <a:ext cx="1511300" cy="0"/>
          </a:xfrm>
          <a:prstGeom prst="line">
            <a:avLst/>
          </a:prstGeom>
          <a:noFill/>
          <a:ln w="476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" name="Line 6"/>
          <p:cNvSpPr>
            <a:spLocks noChangeShapeType="1"/>
          </p:cNvSpPr>
          <p:nvPr/>
        </p:nvSpPr>
        <p:spPr bwMode="auto">
          <a:xfrm flipH="1" flipV="1">
            <a:off x="7680326" y="4294188"/>
            <a:ext cx="792163" cy="1079500"/>
          </a:xfrm>
          <a:prstGeom prst="line">
            <a:avLst/>
          </a:prstGeom>
          <a:noFill/>
          <a:ln w="476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2534" name="Group 7"/>
          <p:cNvGrpSpPr>
            <a:grpSpLocks/>
          </p:cNvGrpSpPr>
          <p:nvPr/>
        </p:nvGrpSpPr>
        <p:grpSpPr bwMode="auto">
          <a:xfrm>
            <a:off x="7248526" y="4340225"/>
            <a:ext cx="720725" cy="457200"/>
            <a:chOff x="2200" y="2235"/>
            <a:chExt cx="454" cy="288"/>
          </a:xfrm>
        </p:grpSpPr>
        <p:sp>
          <p:nvSpPr>
            <p:cNvPr id="22562" name="Text Box 8"/>
            <p:cNvSpPr txBox="1">
              <a:spLocks noChangeArrowheads="1"/>
            </p:cNvSpPr>
            <p:nvPr/>
          </p:nvSpPr>
          <p:spPr bwMode="auto">
            <a:xfrm>
              <a:off x="2200" y="2235"/>
              <a:ext cx="45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solidFill>
                    <a:srgbClr val="0000FE"/>
                  </a:solidFill>
                  <a:latin typeface="Tahoma" panose="020B0604030504040204" pitchFamily="34" charset="0"/>
                </a:rPr>
                <a:t>F</a:t>
              </a:r>
              <a:r>
                <a:rPr lang="en-US" altLang="en-US" sz="2400" baseline="-25000">
                  <a:solidFill>
                    <a:srgbClr val="0000FE"/>
                  </a:solidFill>
                  <a:latin typeface="Tahoma" panose="020B0604030504040204" pitchFamily="34" charset="0"/>
                </a:rPr>
                <a:t>1</a:t>
              </a:r>
              <a:endParaRPr lang="en-US" altLang="en-US" sz="2400">
                <a:solidFill>
                  <a:srgbClr val="0000FE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2563" name="Line 9"/>
            <p:cNvSpPr>
              <a:spLocks noChangeShapeType="1"/>
            </p:cNvSpPr>
            <p:nvPr/>
          </p:nvSpPr>
          <p:spPr bwMode="auto">
            <a:xfrm>
              <a:off x="2289" y="2264"/>
              <a:ext cx="109" cy="0"/>
            </a:xfrm>
            <a:prstGeom prst="line">
              <a:avLst/>
            </a:prstGeom>
            <a:noFill/>
            <a:ln w="9525">
              <a:solidFill>
                <a:srgbClr val="0000FE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35" name="Group 10"/>
          <p:cNvGrpSpPr>
            <a:grpSpLocks/>
          </p:cNvGrpSpPr>
          <p:nvPr/>
        </p:nvGrpSpPr>
        <p:grpSpPr bwMode="auto">
          <a:xfrm>
            <a:off x="5159375" y="5851525"/>
            <a:ext cx="649288" cy="457200"/>
            <a:chOff x="2880" y="3802"/>
            <a:chExt cx="409" cy="288"/>
          </a:xfrm>
        </p:grpSpPr>
        <p:sp>
          <p:nvSpPr>
            <p:cNvPr id="22560" name="Text Box 11"/>
            <p:cNvSpPr txBox="1">
              <a:spLocks noChangeArrowheads="1"/>
            </p:cNvSpPr>
            <p:nvPr/>
          </p:nvSpPr>
          <p:spPr bwMode="auto">
            <a:xfrm>
              <a:off x="2880" y="3802"/>
              <a:ext cx="40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solidFill>
                    <a:srgbClr val="0000FE"/>
                  </a:solidFill>
                  <a:latin typeface="Tahoma" panose="020B0604030504040204" pitchFamily="34" charset="0"/>
                </a:rPr>
                <a:t>F</a:t>
              </a:r>
              <a:r>
                <a:rPr lang="en-US" altLang="en-US" sz="2400" baseline="-25000">
                  <a:solidFill>
                    <a:srgbClr val="0000FE"/>
                  </a:solidFill>
                  <a:latin typeface="Tahoma" panose="020B0604030504040204" pitchFamily="34" charset="0"/>
                </a:rPr>
                <a:t>2</a:t>
              </a:r>
              <a:endParaRPr lang="en-US" altLang="en-US" sz="2400">
                <a:solidFill>
                  <a:srgbClr val="0000FE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2561" name="Line 12"/>
            <p:cNvSpPr>
              <a:spLocks noChangeShapeType="1"/>
            </p:cNvSpPr>
            <p:nvPr/>
          </p:nvSpPr>
          <p:spPr bwMode="auto">
            <a:xfrm>
              <a:off x="2969" y="3824"/>
              <a:ext cx="109" cy="0"/>
            </a:xfrm>
            <a:prstGeom prst="line">
              <a:avLst/>
            </a:prstGeom>
            <a:noFill/>
            <a:ln w="9525">
              <a:solidFill>
                <a:srgbClr val="0000FE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36" name="Group 13"/>
          <p:cNvGrpSpPr>
            <a:grpSpLocks/>
          </p:cNvGrpSpPr>
          <p:nvPr/>
        </p:nvGrpSpPr>
        <p:grpSpPr bwMode="auto">
          <a:xfrm>
            <a:off x="9694864" y="5492750"/>
            <a:ext cx="649287" cy="457200"/>
            <a:chOff x="2880" y="3802"/>
            <a:chExt cx="409" cy="288"/>
          </a:xfrm>
        </p:grpSpPr>
        <p:sp>
          <p:nvSpPr>
            <p:cNvPr id="22558" name="Text Box 14"/>
            <p:cNvSpPr txBox="1">
              <a:spLocks noChangeArrowheads="1"/>
            </p:cNvSpPr>
            <p:nvPr/>
          </p:nvSpPr>
          <p:spPr bwMode="auto">
            <a:xfrm>
              <a:off x="2880" y="3802"/>
              <a:ext cx="40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solidFill>
                    <a:srgbClr val="0000FE"/>
                  </a:solidFill>
                  <a:latin typeface="Tahoma" panose="020B0604030504040204" pitchFamily="34" charset="0"/>
                </a:rPr>
                <a:t>F</a:t>
              </a:r>
              <a:r>
                <a:rPr lang="en-US" altLang="en-US" sz="2400" baseline="-25000">
                  <a:solidFill>
                    <a:srgbClr val="0000FE"/>
                  </a:solidFill>
                  <a:latin typeface="Tahoma" panose="020B0604030504040204" pitchFamily="34" charset="0"/>
                </a:rPr>
                <a:t>2</a:t>
              </a:r>
              <a:endParaRPr lang="en-US" altLang="en-US" sz="2400">
                <a:solidFill>
                  <a:srgbClr val="0000FE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2559" name="Line 15"/>
            <p:cNvSpPr>
              <a:spLocks noChangeShapeType="1"/>
            </p:cNvSpPr>
            <p:nvPr/>
          </p:nvSpPr>
          <p:spPr bwMode="auto">
            <a:xfrm>
              <a:off x="2969" y="3824"/>
              <a:ext cx="109" cy="0"/>
            </a:xfrm>
            <a:prstGeom prst="line">
              <a:avLst/>
            </a:prstGeom>
            <a:noFill/>
            <a:ln w="9525">
              <a:solidFill>
                <a:srgbClr val="0000FE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37" name="Group 16"/>
          <p:cNvGrpSpPr>
            <a:grpSpLocks/>
          </p:cNvGrpSpPr>
          <p:nvPr/>
        </p:nvGrpSpPr>
        <p:grpSpPr bwMode="auto">
          <a:xfrm>
            <a:off x="2927351" y="4195763"/>
            <a:ext cx="720725" cy="457200"/>
            <a:chOff x="2200" y="2235"/>
            <a:chExt cx="454" cy="288"/>
          </a:xfrm>
        </p:grpSpPr>
        <p:sp>
          <p:nvSpPr>
            <p:cNvPr id="22556" name="Text Box 17"/>
            <p:cNvSpPr txBox="1">
              <a:spLocks noChangeArrowheads="1"/>
            </p:cNvSpPr>
            <p:nvPr/>
          </p:nvSpPr>
          <p:spPr bwMode="auto">
            <a:xfrm>
              <a:off x="2200" y="2235"/>
              <a:ext cx="45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solidFill>
                    <a:srgbClr val="0000FE"/>
                  </a:solidFill>
                  <a:latin typeface="Tahoma" panose="020B0604030504040204" pitchFamily="34" charset="0"/>
                </a:rPr>
                <a:t>F</a:t>
              </a:r>
              <a:r>
                <a:rPr lang="en-US" altLang="en-US" sz="2400" baseline="-25000">
                  <a:solidFill>
                    <a:srgbClr val="0000FE"/>
                  </a:solidFill>
                  <a:latin typeface="Tahoma" panose="020B0604030504040204" pitchFamily="34" charset="0"/>
                </a:rPr>
                <a:t>1</a:t>
              </a:r>
              <a:endParaRPr lang="en-US" altLang="en-US" sz="2400">
                <a:solidFill>
                  <a:srgbClr val="0000FE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2557" name="Line 18"/>
            <p:cNvSpPr>
              <a:spLocks noChangeShapeType="1"/>
            </p:cNvSpPr>
            <p:nvPr/>
          </p:nvSpPr>
          <p:spPr bwMode="auto">
            <a:xfrm>
              <a:off x="2289" y="2264"/>
              <a:ext cx="109" cy="0"/>
            </a:xfrm>
            <a:prstGeom prst="line">
              <a:avLst/>
            </a:prstGeom>
            <a:noFill/>
            <a:ln w="9525">
              <a:solidFill>
                <a:srgbClr val="0000FE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38" name="Text Box 19"/>
          <p:cNvSpPr txBox="1">
            <a:spLocks noChangeArrowheads="1"/>
          </p:cNvSpPr>
          <p:nvPr/>
        </p:nvSpPr>
        <p:spPr bwMode="auto">
          <a:xfrm>
            <a:off x="2063750" y="5516564"/>
            <a:ext cx="43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Tahoma" panose="020B0604030504040204" pitchFamily="34" charset="0"/>
              </a:rPr>
              <a:t>O</a:t>
            </a:r>
          </a:p>
        </p:txBody>
      </p:sp>
      <p:sp>
        <p:nvSpPr>
          <p:cNvPr id="22539" name="Text Box 20"/>
          <p:cNvSpPr txBox="1">
            <a:spLocks noChangeArrowheads="1"/>
          </p:cNvSpPr>
          <p:nvPr/>
        </p:nvSpPr>
        <p:spPr bwMode="auto">
          <a:xfrm>
            <a:off x="8039101" y="5264151"/>
            <a:ext cx="2889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Tahoma" panose="020B0604030504040204" pitchFamily="34" charset="0"/>
              </a:rPr>
              <a:t>O</a:t>
            </a:r>
          </a:p>
        </p:txBody>
      </p:sp>
      <p:sp>
        <p:nvSpPr>
          <p:cNvPr id="22540" name="Text Box 21"/>
          <p:cNvSpPr txBox="1">
            <a:spLocks noChangeArrowheads="1"/>
          </p:cNvSpPr>
          <p:nvPr/>
        </p:nvSpPr>
        <p:spPr bwMode="auto">
          <a:xfrm>
            <a:off x="3000376" y="5949951"/>
            <a:ext cx="1439863" cy="466725"/>
          </a:xfrm>
          <a:prstGeom prst="rect">
            <a:avLst/>
          </a:prstGeom>
          <a:solidFill>
            <a:srgbClr val="FFCC99"/>
          </a:solidFill>
          <a:ln w="9525">
            <a:solidFill>
              <a:srgbClr val="FF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C2602"/>
                </a:solidFill>
              </a:rPr>
              <a:t>Hình 1.b</a:t>
            </a:r>
            <a:endParaRPr lang="vi-VN" altLang="en-US" sz="2400" b="1">
              <a:solidFill>
                <a:srgbClr val="FC2602"/>
              </a:solidFill>
            </a:endParaRPr>
          </a:p>
        </p:txBody>
      </p:sp>
      <p:sp>
        <p:nvSpPr>
          <p:cNvPr id="22541" name="Text Box 22"/>
          <p:cNvSpPr txBox="1">
            <a:spLocks noChangeArrowheads="1"/>
          </p:cNvSpPr>
          <p:nvPr/>
        </p:nvSpPr>
        <p:spPr bwMode="auto">
          <a:xfrm>
            <a:off x="7896226" y="5949951"/>
            <a:ext cx="1439863" cy="466725"/>
          </a:xfrm>
          <a:prstGeom prst="rect">
            <a:avLst/>
          </a:prstGeom>
          <a:solidFill>
            <a:srgbClr val="FFCC99"/>
          </a:solidFill>
          <a:ln w="9525">
            <a:solidFill>
              <a:srgbClr val="FF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C2602"/>
                </a:solidFill>
              </a:rPr>
              <a:t>Hình 1.c</a:t>
            </a:r>
            <a:endParaRPr lang="vi-VN" altLang="en-US" sz="2400" b="1">
              <a:solidFill>
                <a:srgbClr val="FC2602"/>
              </a:solidFill>
            </a:endParaRPr>
          </a:p>
        </p:txBody>
      </p:sp>
      <p:sp>
        <p:nvSpPr>
          <p:cNvPr id="22542" name="Rectangle 31"/>
          <p:cNvSpPr>
            <a:spLocks noChangeArrowheads="1"/>
          </p:cNvSpPr>
          <p:nvPr/>
        </p:nvSpPr>
        <p:spPr bwMode="auto">
          <a:xfrm>
            <a:off x="2782888" y="333375"/>
            <a:ext cx="3681412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u="sng">
                <a:solidFill>
                  <a:srgbClr val="006600"/>
                </a:solidFill>
                <a:latin typeface="Tahoma" panose="020B0604030504040204" pitchFamily="34" charset="0"/>
              </a:rPr>
              <a:t>Bài tập vận dụng</a:t>
            </a:r>
            <a:endParaRPr lang="vi-VN" altLang="en-US" sz="2400" b="1" u="sng">
              <a:solidFill>
                <a:srgbClr val="006600"/>
              </a:solidFill>
              <a:latin typeface="Tahoma" panose="020B0604030504040204" pitchFamily="34" charset="0"/>
            </a:endParaRPr>
          </a:p>
        </p:txBody>
      </p:sp>
      <p:grpSp>
        <p:nvGrpSpPr>
          <p:cNvPr id="22543" name="Group 32"/>
          <p:cNvGrpSpPr>
            <a:grpSpLocks/>
          </p:cNvGrpSpPr>
          <p:nvPr/>
        </p:nvGrpSpPr>
        <p:grpSpPr bwMode="auto">
          <a:xfrm>
            <a:off x="2495551" y="908050"/>
            <a:ext cx="7561263" cy="647700"/>
            <a:chOff x="657" y="1480"/>
            <a:chExt cx="4763" cy="408"/>
          </a:xfrm>
        </p:grpSpPr>
        <p:sp>
          <p:nvSpPr>
            <p:cNvPr id="22554" name="Text Box 33"/>
            <p:cNvSpPr txBox="1">
              <a:spLocks noChangeArrowheads="1"/>
            </p:cNvSpPr>
            <p:nvPr/>
          </p:nvSpPr>
          <p:spPr bwMode="auto">
            <a:xfrm>
              <a:off x="657" y="1600"/>
              <a:ext cx="47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u="sng">
                  <a:solidFill>
                    <a:srgbClr val="000099"/>
                  </a:solidFill>
                  <a:latin typeface="Tahoma" panose="020B0604030504040204" pitchFamily="34" charset="0"/>
                </a:rPr>
                <a:t>Bài 1:</a:t>
              </a:r>
              <a:r>
                <a:rPr lang="en-US" altLang="en-US" sz="2400" b="1">
                  <a:solidFill>
                    <a:srgbClr val="000099"/>
                  </a:solidFill>
                  <a:latin typeface="Tahoma" panose="020B0604030504040204" pitchFamily="34" charset="0"/>
                </a:rPr>
                <a:t> Vẽ hợp lực       trong các trường hợp sau:</a:t>
              </a:r>
              <a:endParaRPr lang="vi-VN" altLang="en-US" sz="2400" b="1">
                <a:solidFill>
                  <a:srgbClr val="000099"/>
                </a:solidFill>
                <a:latin typeface="Tahoma" panose="020B0604030504040204" pitchFamily="34" charset="0"/>
              </a:endParaRPr>
            </a:p>
          </p:txBody>
        </p:sp>
        <p:graphicFrame>
          <p:nvGraphicFramePr>
            <p:cNvPr id="22555" name="Object 8"/>
            <p:cNvGraphicFramePr>
              <a:graphicFrameLocks noChangeAspect="1"/>
            </p:cNvGraphicFramePr>
            <p:nvPr/>
          </p:nvGraphicFramePr>
          <p:xfrm>
            <a:off x="2381" y="1480"/>
            <a:ext cx="397" cy="4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01" name="Equation" r:id="rId3" imgW="177569" imgH="304404" progId="Equation.DSMT4">
                    <p:embed/>
                  </p:oleObj>
                </mc:Choice>
                <mc:Fallback>
                  <p:oleObj name="Equation" r:id="rId3" imgW="177569" imgH="304404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81" y="1480"/>
                          <a:ext cx="397" cy="4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2544" name="Line 37"/>
          <p:cNvSpPr>
            <a:spLocks noChangeShapeType="1"/>
          </p:cNvSpPr>
          <p:nvPr/>
        </p:nvSpPr>
        <p:spPr bwMode="auto">
          <a:xfrm>
            <a:off x="4727575" y="3357563"/>
            <a:ext cx="2952750" cy="0"/>
          </a:xfrm>
          <a:prstGeom prst="line">
            <a:avLst/>
          </a:prstGeom>
          <a:noFill/>
          <a:ln w="5080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5" name="Line 38"/>
          <p:cNvSpPr>
            <a:spLocks noChangeShapeType="1"/>
          </p:cNvSpPr>
          <p:nvPr/>
        </p:nvSpPr>
        <p:spPr bwMode="auto">
          <a:xfrm flipV="1">
            <a:off x="4727575" y="1773239"/>
            <a:ext cx="0" cy="1584325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6" name="Text Box 39"/>
          <p:cNvSpPr txBox="1">
            <a:spLocks noChangeArrowheads="1"/>
          </p:cNvSpPr>
          <p:nvPr/>
        </p:nvSpPr>
        <p:spPr bwMode="auto">
          <a:xfrm>
            <a:off x="2352676" y="2601914"/>
            <a:ext cx="1439863" cy="466725"/>
          </a:xfrm>
          <a:prstGeom prst="rect">
            <a:avLst/>
          </a:prstGeom>
          <a:solidFill>
            <a:srgbClr val="FFCC99"/>
          </a:solidFill>
          <a:ln w="9525">
            <a:solidFill>
              <a:srgbClr val="FF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C2602"/>
                </a:solidFill>
              </a:rPr>
              <a:t>Hình 1.a</a:t>
            </a:r>
            <a:endParaRPr lang="vi-VN" altLang="en-US" sz="2400" b="1">
              <a:solidFill>
                <a:srgbClr val="FC2602"/>
              </a:solidFill>
            </a:endParaRPr>
          </a:p>
        </p:txBody>
      </p:sp>
      <p:grpSp>
        <p:nvGrpSpPr>
          <p:cNvPr id="22547" name="Group 40"/>
          <p:cNvGrpSpPr>
            <a:grpSpLocks/>
          </p:cNvGrpSpPr>
          <p:nvPr/>
        </p:nvGrpSpPr>
        <p:grpSpPr bwMode="auto">
          <a:xfrm>
            <a:off x="7751764" y="3141663"/>
            <a:ext cx="720725" cy="457200"/>
            <a:chOff x="2200" y="2235"/>
            <a:chExt cx="454" cy="288"/>
          </a:xfrm>
        </p:grpSpPr>
        <p:sp>
          <p:nvSpPr>
            <p:cNvPr id="22552" name="Text Box 41"/>
            <p:cNvSpPr txBox="1">
              <a:spLocks noChangeArrowheads="1"/>
            </p:cNvSpPr>
            <p:nvPr/>
          </p:nvSpPr>
          <p:spPr bwMode="auto">
            <a:xfrm>
              <a:off x="2200" y="2235"/>
              <a:ext cx="45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solidFill>
                    <a:srgbClr val="0000FE"/>
                  </a:solidFill>
                  <a:latin typeface="Tahoma" panose="020B0604030504040204" pitchFamily="34" charset="0"/>
                </a:rPr>
                <a:t>F</a:t>
              </a:r>
              <a:r>
                <a:rPr lang="en-US" altLang="en-US" sz="2400" baseline="-25000">
                  <a:solidFill>
                    <a:srgbClr val="0000FE"/>
                  </a:solidFill>
                  <a:latin typeface="Tahoma" panose="020B0604030504040204" pitchFamily="34" charset="0"/>
                </a:rPr>
                <a:t>2</a:t>
              </a:r>
              <a:endParaRPr lang="en-US" altLang="en-US" sz="2400">
                <a:solidFill>
                  <a:srgbClr val="0000FE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2553" name="Line 42"/>
            <p:cNvSpPr>
              <a:spLocks noChangeShapeType="1"/>
            </p:cNvSpPr>
            <p:nvPr/>
          </p:nvSpPr>
          <p:spPr bwMode="auto">
            <a:xfrm>
              <a:off x="2289" y="2264"/>
              <a:ext cx="109" cy="0"/>
            </a:xfrm>
            <a:prstGeom prst="line">
              <a:avLst/>
            </a:prstGeom>
            <a:noFill/>
            <a:ln w="9525">
              <a:solidFill>
                <a:srgbClr val="0000FE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48" name="Group 43"/>
          <p:cNvGrpSpPr>
            <a:grpSpLocks/>
          </p:cNvGrpSpPr>
          <p:nvPr/>
        </p:nvGrpSpPr>
        <p:grpSpPr bwMode="auto">
          <a:xfrm>
            <a:off x="4222751" y="1628775"/>
            <a:ext cx="720725" cy="457200"/>
            <a:chOff x="2200" y="2235"/>
            <a:chExt cx="454" cy="288"/>
          </a:xfrm>
        </p:grpSpPr>
        <p:sp>
          <p:nvSpPr>
            <p:cNvPr id="22550" name="Text Box 44"/>
            <p:cNvSpPr txBox="1">
              <a:spLocks noChangeArrowheads="1"/>
            </p:cNvSpPr>
            <p:nvPr/>
          </p:nvSpPr>
          <p:spPr bwMode="auto">
            <a:xfrm>
              <a:off x="2200" y="2235"/>
              <a:ext cx="45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solidFill>
                    <a:srgbClr val="0000FE"/>
                  </a:solidFill>
                  <a:latin typeface="Tahoma" panose="020B0604030504040204" pitchFamily="34" charset="0"/>
                </a:rPr>
                <a:t>F</a:t>
              </a:r>
              <a:r>
                <a:rPr lang="en-US" altLang="en-US" sz="2400" baseline="-25000">
                  <a:solidFill>
                    <a:srgbClr val="0000FE"/>
                  </a:solidFill>
                  <a:latin typeface="Tahoma" panose="020B0604030504040204" pitchFamily="34" charset="0"/>
                </a:rPr>
                <a:t>1</a:t>
              </a:r>
              <a:endParaRPr lang="en-US" altLang="en-US" sz="2400">
                <a:solidFill>
                  <a:srgbClr val="0000FE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2551" name="Line 45"/>
            <p:cNvSpPr>
              <a:spLocks noChangeShapeType="1"/>
            </p:cNvSpPr>
            <p:nvPr/>
          </p:nvSpPr>
          <p:spPr bwMode="auto">
            <a:xfrm>
              <a:off x="2289" y="2264"/>
              <a:ext cx="109" cy="0"/>
            </a:xfrm>
            <a:prstGeom prst="line">
              <a:avLst/>
            </a:prstGeom>
            <a:noFill/>
            <a:ln w="9525">
              <a:solidFill>
                <a:srgbClr val="0000FE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49" name="Text Box 49"/>
          <p:cNvSpPr txBox="1">
            <a:spLocks noChangeArrowheads="1"/>
          </p:cNvSpPr>
          <p:nvPr/>
        </p:nvSpPr>
        <p:spPr bwMode="auto">
          <a:xfrm>
            <a:off x="4295775" y="3213101"/>
            <a:ext cx="43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Tahoma" panose="020B0604030504040204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8614623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11"/>
          <p:cNvGrpSpPr>
            <a:grpSpLocks/>
          </p:cNvGrpSpPr>
          <p:nvPr/>
        </p:nvGrpSpPr>
        <p:grpSpPr bwMode="auto">
          <a:xfrm>
            <a:off x="7319964" y="4987925"/>
            <a:ext cx="720725" cy="457200"/>
            <a:chOff x="2200" y="2235"/>
            <a:chExt cx="454" cy="288"/>
          </a:xfrm>
        </p:grpSpPr>
        <p:sp>
          <p:nvSpPr>
            <p:cNvPr id="23606" name="Text Box 12"/>
            <p:cNvSpPr txBox="1">
              <a:spLocks noChangeArrowheads="1"/>
            </p:cNvSpPr>
            <p:nvPr/>
          </p:nvSpPr>
          <p:spPr bwMode="auto">
            <a:xfrm>
              <a:off x="2200" y="2235"/>
              <a:ext cx="45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solidFill>
                    <a:srgbClr val="0000FE"/>
                  </a:solidFill>
                  <a:latin typeface="Tahoma" panose="020B0604030504040204" pitchFamily="34" charset="0"/>
                </a:rPr>
                <a:t>F</a:t>
              </a:r>
              <a:r>
                <a:rPr lang="en-US" altLang="en-US" sz="2400" baseline="-25000">
                  <a:solidFill>
                    <a:srgbClr val="0000FE"/>
                  </a:solidFill>
                  <a:latin typeface="Tahoma" panose="020B0604030504040204" pitchFamily="34" charset="0"/>
                </a:rPr>
                <a:t>1</a:t>
              </a:r>
              <a:endParaRPr lang="en-US" altLang="en-US" sz="2400">
                <a:solidFill>
                  <a:srgbClr val="0000FE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3607" name="Line 13"/>
            <p:cNvSpPr>
              <a:spLocks noChangeShapeType="1"/>
            </p:cNvSpPr>
            <p:nvPr/>
          </p:nvSpPr>
          <p:spPr bwMode="auto">
            <a:xfrm>
              <a:off x="2289" y="2264"/>
              <a:ext cx="109" cy="0"/>
            </a:xfrm>
            <a:prstGeom prst="line">
              <a:avLst/>
            </a:prstGeom>
            <a:noFill/>
            <a:ln w="9525">
              <a:solidFill>
                <a:srgbClr val="0000FE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555" name="Group 14"/>
          <p:cNvGrpSpPr>
            <a:grpSpLocks/>
          </p:cNvGrpSpPr>
          <p:nvPr/>
        </p:nvGrpSpPr>
        <p:grpSpPr bwMode="auto">
          <a:xfrm>
            <a:off x="5159375" y="6140450"/>
            <a:ext cx="649288" cy="457200"/>
            <a:chOff x="2880" y="3802"/>
            <a:chExt cx="409" cy="288"/>
          </a:xfrm>
        </p:grpSpPr>
        <p:sp>
          <p:nvSpPr>
            <p:cNvPr id="23604" name="Text Box 15"/>
            <p:cNvSpPr txBox="1">
              <a:spLocks noChangeArrowheads="1"/>
            </p:cNvSpPr>
            <p:nvPr/>
          </p:nvSpPr>
          <p:spPr bwMode="auto">
            <a:xfrm>
              <a:off x="2880" y="3802"/>
              <a:ext cx="40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solidFill>
                    <a:srgbClr val="0000FE"/>
                  </a:solidFill>
                  <a:latin typeface="Tahoma" panose="020B0604030504040204" pitchFamily="34" charset="0"/>
                </a:rPr>
                <a:t>F</a:t>
              </a:r>
              <a:r>
                <a:rPr lang="en-US" altLang="en-US" sz="2400" baseline="-25000">
                  <a:solidFill>
                    <a:srgbClr val="0000FE"/>
                  </a:solidFill>
                  <a:latin typeface="Tahoma" panose="020B0604030504040204" pitchFamily="34" charset="0"/>
                </a:rPr>
                <a:t>2</a:t>
              </a:r>
              <a:endParaRPr lang="en-US" altLang="en-US" sz="2400">
                <a:solidFill>
                  <a:srgbClr val="0000FE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3605" name="Line 16"/>
            <p:cNvSpPr>
              <a:spLocks noChangeShapeType="1"/>
            </p:cNvSpPr>
            <p:nvPr/>
          </p:nvSpPr>
          <p:spPr bwMode="auto">
            <a:xfrm>
              <a:off x="2969" y="3824"/>
              <a:ext cx="109" cy="0"/>
            </a:xfrm>
            <a:prstGeom prst="line">
              <a:avLst/>
            </a:prstGeom>
            <a:noFill/>
            <a:ln w="9525">
              <a:solidFill>
                <a:srgbClr val="0000FE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556" name="Group 17"/>
          <p:cNvGrpSpPr>
            <a:grpSpLocks/>
          </p:cNvGrpSpPr>
          <p:nvPr/>
        </p:nvGrpSpPr>
        <p:grpSpPr bwMode="auto">
          <a:xfrm>
            <a:off x="9839325" y="5564188"/>
            <a:ext cx="649288" cy="457200"/>
            <a:chOff x="2880" y="3802"/>
            <a:chExt cx="409" cy="288"/>
          </a:xfrm>
        </p:grpSpPr>
        <p:sp>
          <p:nvSpPr>
            <p:cNvPr id="23602" name="Text Box 18"/>
            <p:cNvSpPr txBox="1">
              <a:spLocks noChangeArrowheads="1"/>
            </p:cNvSpPr>
            <p:nvPr/>
          </p:nvSpPr>
          <p:spPr bwMode="auto">
            <a:xfrm>
              <a:off x="2880" y="3802"/>
              <a:ext cx="40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solidFill>
                    <a:srgbClr val="0000FE"/>
                  </a:solidFill>
                  <a:latin typeface="Tahoma" panose="020B0604030504040204" pitchFamily="34" charset="0"/>
                </a:rPr>
                <a:t>F</a:t>
              </a:r>
              <a:r>
                <a:rPr lang="en-US" altLang="en-US" sz="2400" baseline="-25000">
                  <a:solidFill>
                    <a:srgbClr val="0000FE"/>
                  </a:solidFill>
                  <a:latin typeface="Tahoma" panose="020B0604030504040204" pitchFamily="34" charset="0"/>
                </a:rPr>
                <a:t>2</a:t>
              </a:r>
              <a:endParaRPr lang="en-US" altLang="en-US" sz="2400">
                <a:solidFill>
                  <a:srgbClr val="0000FE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3603" name="Line 19"/>
            <p:cNvSpPr>
              <a:spLocks noChangeShapeType="1"/>
            </p:cNvSpPr>
            <p:nvPr/>
          </p:nvSpPr>
          <p:spPr bwMode="auto">
            <a:xfrm>
              <a:off x="2969" y="3824"/>
              <a:ext cx="109" cy="0"/>
            </a:xfrm>
            <a:prstGeom prst="line">
              <a:avLst/>
            </a:prstGeom>
            <a:noFill/>
            <a:ln w="9525">
              <a:solidFill>
                <a:srgbClr val="0000FE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557" name="Group 20"/>
          <p:cNvGrpSpPr>
            <a:grpSpLocks/>
          </p:cNvGrpSpPr>
          <p:nvPr/>
        </p:nvGrpSpPr>
        <p:grpSpPr bwMode="auto">
          <a:xfrm>
            <a:off x="2495551" y="4437063"/>
            <a:ext cx="720725" cy="457200"/>
            <a:chOff x="2200" y="2235"/>
            <a:chExt cx="454" cy="288"/>
          </a:xfrm>
        </p:grpSpPr>
        <p:sp>
          <p:nvSpPr>
            <p:cNvPr id="23600" name="Text Box 21"/>
            <p:cNvSpPr txBox="1">
              <a:spLocks noChangeArrowheads="1"/>
            </p:cNvSpPr>
            <p:nvPr/>
          </p:nvSpPr>
          <p:spPr bwMode="auto">
            <a:xfrm>
              <a:off x="2200" y="2235"/>
              <a:ext cx="45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solidFill>
                    <a:srgbClr val="0000FE"/>
                  </a:solidFill>
                  <a:latin typeface="Tahoma" panose="020B0604030504040204" pitchFamily="34" charset="0"/>
                </a:rPr>
                <a:t>F</a:t>
              </a:r>
              <a:r>
                <a:rPr lang="en-US" altLang="en-US" sz="2400" baseline="-25000">
                  <a:solidFill>
                    <a:srgbClr val="0000FE"/>
                  </a:solidFill>
                  <a:latin typeface="Tahoma" panose="020B0604030504040204" pitchFamily="34" charset="0"/>
                </a:rPr>
                <a:t>1</a:t>
              </a:r>
              <a:endParaRPr lang="en-US" altLang="en-US" sz="2400">
                <a:solidFill>
                  <a:srgbClr val="0000FE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3601" name="Line 22"/>
            <p:cNvSpPr>
              <a:spLocks noChangeShapeType="1"/>
            </p:cNvSpPr>
            <p:nvPr/>
          </p:nvSpPr>
          <p:spPr bwMode="auto">
            <a:xfrm>
              <a:off x="2289" y="2264"/>
              <a:ext cx="109" cy="0"/>
            </a:xfrm>
            <a:prstGeom prst="line">
              <a:avLst/>
            </a:prstGeom>
            <a:noFill/>
            <a:ln w="9525">
              <a:solidFill>
                <a:srgbClr val="0000FE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58" name="Text Box 23"/>
          <p:cNvSpPr txBox="1">
            <a:spLocks noChangeArrowheads="1"/>
          </p:cNvSpPr>
          <p:nvPr/>
        </p:nvSpPr>
        <p:spPr bwMode="auto">
          <a:xfrm>
            <a:off x="1992313" y="5589589"/>
            <a:ext cx="43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Tahoma" panose="020B0604030504040204" pitchFamily="34" charset="0"/>
              </a:rPr>
              <a:t>O</a:t>
            </a:r>
          </a:p>
        </p:txBody>
      </p:sp>
      <p:sp>
        <p:nvSpPr>
          <p:cNvPr id="23559" name="Text Box 24"/>
          <p:cNvSpPr txBox="1">
            <a:spLocks noChangeArrowheads="1"/>
          </p:cNvSpPr>
          <p:nvPr/>
        </p:nvSpPr>
        <p:spPr bwMode="auto">
          <a:xfrm>
            <a:off x="7967664" y="5661026"/>
            <a:ext cx="2889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Tahoma" panose="020B0604030504040204" pitchFamily="34" charset="0"/>
              </a:rPr>
              <a:t>O</a:t>
            </a:r>
          </a:p>
        </p:txBody>
      </p:sp>
      <p:sp>
        <p:nvSpPr>
          <p:cNvPr id="23560" name="Text Box 25"/>
          <p:cNvSpPr txBox="1">
            <a:spLocks noChangeArrowheads="1"/>
          </p:cNvSpPr>
          <p:nvPr/>
        </p:nvSpPr>
        <p:spPr bwMode="auto">
          <a:xfrm>
            <a:off x="3071813" y="6165851"/>
            <a:ext cx="1439862" cy="466725"/>
          </a:xfrm>
          <a:prstGeom prst="rect">
            <a:avLst/>
          </a:prstGeom>
          <a:solidFill>
            <a:srgbClr val="FFCC99"/>
          </a:solidFill>
          <a:ln w="9525">
            <a:solidFill>
              <a:srgbClr val="FF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C2602"/>
                </a:solidFill>
              </a:rPr>
              <a:t>Hình 1.b</a:t>
            </a:r>
            <a:endParaRPr lang="vi-VN" altLang="en-US" sz="2400" b="1">
              <a:solidFill>
                <a:srgbClr val="FC2602"/>
              </a:solidFill>
            </a:endParaRPr>
          </a:p>
        </p:txBody>
      </p:sp>
      <p:sp>
        <p:nvSpPr>
          <p:cNvPr id="23561" name="Text Box 26"/>
          <p:cNvSpPr txBox="1">
            <a:spLocks noChangeArrowheads="1"/>
          </p:cNvSpPr>
          <p:nvPr/>
        </p:nvSpPr>
        <p:spPr bwMode="auto">
          <a:xfrm>
            <a:off x="7969251" y="6202364"/>
            <a:ext cx="1439863" cy="466725"/>
          </a:xfrm>
          <a:prstGeom prst="rect">
            <a:avLst/>
          </a:prstGeom>
          <a:solidFill>
            <a:srgbClr val="FFCC99"/>
          </a:solidFill>
          <a:ln w="9525">
            <a:solidFill>
              <a:srgbClr val="FF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C2602"/>
                </a:solidFill>
              </a:rPr>
              <a:t>Hình 1.c</a:t>
            </a:r>
            <a:endParaRPr lang="vi-VN" altLang="en-US" sz="2400" b="1">
              <a:solidFill>
                <a:srgbClr val="FC2602"/>
              </a:solidFill>
            </a:endParaRPr>
          </a:p>
        </p:txBody>
      </p:sp>
      <p:grpSp>
        <p:nvGrpSpPr>
          <p:cNvPr id="23562" name="Group 56"/>
          <p:cNvGrpSpPr>
            <a:grpSpLocks/>
          </p:cNvGrpSpPr>
          <p:nvPr/>
        </p:nvGrpSpPr>
        <p:grpSpPr bwMode="auto">
          <a:xfrm>
            <a:off x="2424113" y="4581525"/>
            <a:ext cx="4032250" cy="1296988"/>
            <a:chOff x="567" y="2614"/>
            <a:chExt cx="2540" cy="817"/>
          </a:xfrm>
        </p:grpSpPr>
        <p:sp>
          <p:nvSpPr>
            <p:cNvPr id="23594" name="Line 7"/>
            <p:cNvSpPr>
              <a:spLocks noChangeShapeType="1"/>
            </p:cNvSpPr>
            <p:nvPr/>
          </p:nvSpPr>
          <p:spPr bwMode="auto">
            <a:xfrm flipV="1">
              <a:off x="567" y="2614"/>
              <a:ext cx="726" cy="817"/>
            </a:xfrm>
            <a:prstGeom prst="line">
              <a:avLst/>
            </a:prstGeom>
            <a:noFill/>
            <a:ln w="47625">
              <a:solidFill>
                <a:srgbClr val="000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595" name="Group 55"/>
            <p:cNvGrpSpPr>
              <a:grpSpLocks/>
            </p:cNvGrpSpPr>
            <p:nvPr/>
          </p:nvGrpSpPr>
          <p:grpSpPr bwMode="auto">
            <a:xfrm>
              <a:off x="567" y="2659"/>
              <a:ext cx="2540" cy="771"/>
              <a:chOff x="567" y="2659"/>
              <a:chExt cx="2540" cy="771"/>
            </a:xfrm>
          </p:grpSpPr>
          <p:sp>
            <p:nvSpPr>
              <p:cNvPr id="23596" name="Line 8"/>
              <p:cNvSpPr>
                <a:spLocks noChangeShapeType="1"/>
              </p:cNvSpPr>
              <p:nvPr/>
            </p:nvSpPr>
            <p:spPr bwMode="auto">
              <a:xfrm>
                <a:off x="567" y="3430"/>
                <a:ext cx="1951" cy="0"/>
              </a:xfrm>
              <a:prstGeom prst="line">
                <a:avLst/>
              </a:prstGeom>
              <a:noFill/>
              <a:ln w="476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97" name="Line 27"/>
              <p:cNvSpPr>
                <a:spLocks noChangeShapeType="1"/>
              </p:cNvSpPr>
              <p:nvPr/>
            </p:nvSpPr>
            <p:spPr bwMode="auto">
              <a:xfrm>
                <a:off x="1292" y="2659"/>
                <a:ext cx="1815" cy="0"/>
              </a:xfrm>
              <a:prstGeom prst="line">
                <a:avLst/>
              </a:prstGeom>
              <a:noFill/>
              <a:ln w="47625">
                <a:solidFill>
                  <a:srgbClr val="3366FF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98" name="Line 28"/>
              <p:cNvSpPr>
                <a:spLocks noChangeShapeType="1"/>
              </p:cNvSpPr>
              <p:nvPr/>
            </p:nvSpPr>
            <p:spPr bwMode="auto">
              <a:xfrm flipV="1">
                <a:off x="2472" y="2659"/>
                <a:ext cx="635" cy="771"/>
              </a:xfrm>
              <a:prstGeom prst="line">
                <a:avLst/>
              </a:prstGeom>
              <a:noFill/>
              <a:ln w="47625">
                <a:solidFill>
                  <a:srgbClr val="3366FF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99" name="Line 29"/>
              <p:cNvSpPr>
                <a:spLocks noChangeShapeType="1"/>
              </p:cNvSpPr>
              <p:nvPr/>
            </p:nvSpPr>
            <p:spPr bwMode="auto">
              <a:xfrm flipV="1">
                <a:off x="567" y="2659"/>
                <a:ext cx="2540" cy="771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3563" name="Group 64"/>
          <p:cNvGrpSpPr>
            <a:grpSpLocks/>
          </p:cNvGrpSpPr>
          <p:nvPr/>
        </p:nvGrpSpPr>
        <p:grpSpPr bwMode="auto">
          <a:xfrm>
            <a:off x="7535863" y="4652964"/>
            <a:ext cx="2303462" cy="1152525"/>
            <a:chOff x="3878" y="2568"/>
            <a:chExt cx="1451" cy="726"/>
          </a:xfrm>
        </p:grpSpPr>
        <p:sp>
          <p:nvSpPr>
            <p:cNvPr id="23588" name="Line 31"/>
            <p:cNvSpPr>
              <a:spLocks noChangeShapeType="1"/>
            </p:cNvSpPr>
            <p:nvPr/>
          </p:nvSpPr>
          <p:spPr bwMode="auto">
            <a:xfrm flipH="1" flipV="1">
              <a:off x="4830" y="2614"/>
              <a:ext cx="499" cy="680"/>
            </a:xfrm>
            <a:prstGeom prst="line">
              <a:avLst/>
            </a:prstGeom>
            <a:noFill/>
            <a:ln w="47625">
              <a:solidFill>
                <a:srgbClr val="339966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589" name="Group 63"/>
            <p:cNvGrpSpPr>
              <a:grpSpLocks/>
            </p:cNvGrpSpPr>
            <p:nvPr/>
          </p:nvGrpSpPr>
          <p:grpSpPr bwMode="auto">
            <a:xfrm>
              <a:off x="3878" y="2568"/>
              <a:ext cx="1451" cy="726"/>
              <a:chOff x="3878" y="2568"/>
              <a:chExt cx="1451" cy="726"/>
            </a:xfrm>
          </p:grpSpPr>
          <p:sp>
            <p:nvSpPr>
              <p:cNvPr id="23590" name="Line 9"/>
              <p:cNvSpPr>
                <a:spLocks noChangeShapeType="1"/>
              </p:cNvSpPr>
              <p:nvPr/>
            </p:nvSpPr>
            <p:spPr bwMode="auto">
              <a:xfrm flipV="1">
                <a:off x="4377" y="3294"/>
                <a:ext cx="952" cy="0"/>
              </a:xfrm>
              <a:prstGeom prst="line">
                <a:avLst/>
              </a:prstGeom>
              <a:noFill/>
              <a:ln w="47625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91" name="Line 10"/>
              <p:cNvSpPr>
                <a:spLocks noChangeShapeType="1"/>
              </p:cNvSpPr>
              <p:nvPr/>
            </p:nvSpPr>
            <p:spPr bwMode="auto">
              <a:xfrm flipH="1" flipV="1">
                <a:off x="3878" y="2614"/>
                <a:ext cx="499" cy="680"/>
              </a:xfrm>
              <a:prstGeom prst="line">
                <a:avLst/>
              </a:prstGeom>
              <a:noFill/>
              <a:ln w="47625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92" name="Line 30"/>
              <p:cNvSpPr>
                <a:spLocks noChangeShapeType="1"/>
              </p:cNvSpPr>
              <p:nvPr/>
            </p:nvSpPr>
            <p:spPr bwMode="auto">
              <a:xfrm>
                <a:off x="3879" y="2614"/>
                <a:ext cx="997" cy="0"/>
              </a:xfrm>
              <a:prstGeom prst="line">
                <a:avLst/>
              </a:prstGeom>
              <a:noFill/>
              <a:ln w="47625">
                <a:solidFill>
                  <a:srgbClr val="339966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93" name="Line 32"/>
              <p:cNvSpPr>
                <a:spLocks noChangeShapeType="1"/>
              </p:cNvSpPr>
              <p:nvPr/>
            </p:nvSpPr>
            <p:spPr bwMode="auto">
              <a:xfrm flipV="1">
                <a:off x="4397" y="2568"/>
                <a:ext cx="453" cy="726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aphicFrame>
        <p:nvGraphicFramePr>
          <p:cNvPr id="23564" name="Object 8"/>
          <p:cNvGraphicFramePr>
            <a:graphicFrameLocks noGrp="1" noChangeAspect="1"/>
          </p:cNvGraphicFramePr>
          <p:nvPr>
            <p:ph sz="half" idx="1"/>
          </p:nvPr>
        </p:nvGraphicFramePr>
        <p:xfrm>
          <a:off x="6240464" y="4076701"/>
          <a:ext cx="47307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2" name="Equation" r:id="rId3" imgW="177569" imgH="304404" progId="Equation.DSMT4">
                  <p:embed/>
                </p:oleObj>
              </mc:Choice>
              <mc:Fallback>
                <p:oleObj name="Equation" r:id="rId3" imgW="177569" imgH="30440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0464" y="4076701"/>
                        <a:ext cx="473075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5" name="Object 8"/>
          <p:cNvGraphicFramePr>
            <a:graphicFrameLocks noGrp="1" noChangeAspect="1"/>
          </p:cNvGraphicFramePr>
          <p:nvPr>
            <p:ph sz="half" idx="2"/>
          </p:nvPr>
        </p:nvGraphicFramePr>
        <p:xfrm>
          <a:off x="9283701" y="4132263"/>
          <a:ext cx="303213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3" name="Equation" r:id="rId5" imgW="177569" imgH="304404" progId="Equation.DSMT4">
                  <p:embed/>
                </p:oleObj>
              </mc:Choice>
              <mc:Fallback>
                <p:oleObj name="Equation" r:id="rId5" imgW="177569" imgH="30440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3701" y="4132263"/>
                        <a:ext cx="303213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6" name="Rectangle 44"/>
          <p:cNvSpPr>
            <a:spLocks noChangeArrowheads="1"/>
          </p:cNvSpPr>
          <p:nvPr/>
        </p:nvSpPr>
        <p:spPr bwMode="auto">
          <a:xfrm>
            <a:off x="2711451" y="260350"/>
            <a:ext cx="368141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u="sng">
                <a:solidFill>
                  <a:srgbClr val="006600"/>
                </a:solidFill>
                <a:latin typeface="Tahoma" panose="020B0604030504040204" pitchFamily="34" charset="0"/>
              </a:rPr>
              <a:t>Bài tập vận dụng</a:t>
            </a:r>
            <a:endParaRPr lang="vi-VN" altLang="en-US" sz="2400" b="1" u="sng">
              <a:solidFill>
                <a:srgbClr val="006600"/>
              </a:solidFill>
              <a:latin typeface="Tahoma" panose="020B0604030504040204" pitchFamily="34" charset="0"/>
            </a:endParaRPr>
          </a:p>
        </p:txBody>
      </p:sp>
      <p:grpSp>
        <p:nvGrpSpPr>
          <p:cNvPr id="23567" name="Group 45"/>
          <p:cNvGrpSpPr>
            <a:grpSpLocks/>
          </p:cNvGrpSpPr>
          <p:nvPr/>
        </p:nvGrpSpPr>
        <p:grpSpPr bwMode="auto">
          <a:xfrm>
            <a:off x="2566988" y="692150"/>
            <a:ext cx="7561262" cy="647700"/>
            <a:chOff x="657" y="1480"/>
            <a:chExt cx="4763" cy="408"/>
          </a:xfrm>
        </p:grpSpPr>
        <p:sp>
          <p:nvSpPr>
            <p:cNvPr id="23586" name="Text Box 46"/>
            <p:cNvSpPr txBox="1">
              <a:spLocks noChangeArrowheads="1"/>
            </p:cNvSpPr>
            <p:nvPr/>
          </p:nvSpPr>
          <p:spPr bwMode="auto">
            <a:xfrm>
              <a:off x="657" y="1600"/>
              <a:ext cx="47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u="sng">
                  <a:solidFill>
                    <a:srgbClr val="000099"/>
                  </a:solidFill>
                  <a:latin typeface="Tahoma" panose="020B0604030504040204" pitchFamily="34" charset="0"/>
                </a:rPr>
                <a:t>Bài 1:</a:t>
              </a:r>
              <a:r>
                <a:rPr lang="en-US" altLang="en-US" sz="2400" b="1">
                  <a:solidFill>
                    <a:srgbClr val="000099"/>
                  </a:solidFill>
                  <a:latin typeface="Tahoma" panose="020B0604030504040204" pitchFamily="34" charset="0"/>
                </a:rPr>
                <a:t> Vẽ hợp lực       trong các trường hợp sau:</a:t>
              </a:r>
              <a:endParaRPr lang="vi-VN" altLang="en-US" sz="2400" b="1">
                <a:solidFill>
                  <a:srgbClr val="000099"/>
                </a:solidFill>
                <a:latin typeface="Tahoma" panose="020B0604030504040204" pitchFamily="34" charset="0"/>
              </a:endParaRPr>
            </a:p>
          </p:txBody>
        </p:sp>
        <p:graphicFrame>
          <p:nvGraphicFramePr>
            <p:cNvPr id="23587" name="Object 8"/>
            <p:cNvGraphicFramePr>
              <a:graphicFrameLocks noChangeAspect="1"/>
            </p:cNvGraphicFramePr>
            <p:nvPr/>
          </p:nvGraphicFramePr>
          <p:xfrm>
            <a:off x="2381" y="1480"/>
            <a:ext cx="397" cy="4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44" name="Equation" r:id="rId6" imgW="177569" imgH="304404" progId="Equation.DSMT4">
                    <p:embed/>
                  </p:oleObj>
                </mc:Choice>
                <mc:Fallback>
                  <p:oleObj name="Equation" r:id="rId6" imgW="177569" imgH="304404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81" y="1480"/>
                          <a:ext cx="397" cy="4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3568" name="Group 48"/>
          <p:cNvGrpSpPr>
            <a:grpSpLocks/>
          </p:cNvGrpSpPr>
          <p:nvPr/>
        </p:nvGrpSpPr>
        <p:grpSpPr bwMode="auto">
          <a:xfrm>
            <a:off x="4727575" y="1916114"/>
            <a:ext cx="2952750" cy="1584325"/>
            <a:chOff x="930" y="2568"/>
            <a:chExt cx="1860" cy="998"/>
          </a:xfrm>
        </p:grpSpPr>
        <p:sp>
          <p:nvSpPr>
            <p:cNvPr id="23580" name="Line 49"/>
            <p:cNvSpPr>
              <a:spLocks noChangeShapeType="1"/>
            </p:cNvSpPr>
            <p:nvPr/>
          </p:nvSpPr>
          <p:spPr bwMode="auto">
            <a:xfrm flipV="1">
              <a:off x="930" y="2568"/>
              <a:ext cx="0" cy="998"/>
            </a:xfrm>
            <a:prstGeom prst="line">
              <a:avLst/>
            </a:prstGeom>
            <a:noFill/>
            <a:ln w="50800">
              <a:solidFill>
                <a:srgbClr val="000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1" name="Line 50"/>
            <p:cNvSpPr>
              <a:spLocks noChangeShapeType="1"/>
            </p:cNvSpPr>
            <p:nvPr/>
          </p:nvSpPr>
          <p:spPr bwMode="auto">
            <a:xfrm flipV="1">
              <a:off x="2789" y="2568"/>
              <a:ext cx="0" cy="998"/>
            </a:xfrm>
            <a:prstGeom prst="line">
              <a:avLst/>
            </a:prstGeom>
            <a:noFill/>
            <a:ln w="50800">
              <a:solidFill>
                <a:srgbClr val="3366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582" name="Group 51"/>
            <p:cNvGrpSpPr>
              <a:grpSpLocks/>
            </p:cNvGrpSpPr>
            <p:nvPr/>
          </p:nvGrpSpPr>
          <p:grpSpPr bwMode="auto">
            <a:xfrm>
              <a:off x="930" y="2568"/>
              <a:ext cx="1860" cy="998"/>
              <a:chOff x="930" y="2568"/>
              <a:chExt cx="1860" cy="998"/>
            </a:xfrm>
          </p:grpSpPr>
          <p:sp>
            <p:nvSpPr>
              <p:cNvPr id="23583" name="Line 52"/>
              <p:cNvSpPr>
                <a:spLocks noChangeShapeType="1"/>
              </p:cNvSpPr>
              <p:nvPr/>
            </p:nvSpPr>
            <p:spPr bwMode="auto">
              <a:xfrm>
                <a:off x="930" y="3566"/>
                <a:ext cx="1860" cy="0"/>
              </a:xfrm>
              <a:prstGeom prst="line">
                <a:avLst/>
              </a:prstGeom>
              <a:noFill/>
              <a:ln w="50800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4" name="Line 53"/>
              <p:cNvSpPr>
                <a:spLocks noChangeShapeType="1"/>
              </p:cNvSpPr>
              <p:nvPr/>
            </p:nvSpPr>
            <p:spPr bwMode="auto">
              <a:xfrm>
                <a:off x="930" y="2568"/>
                <a:ext cx="1859" cy="0"/>
              </a:xfrm>
              <a:prstGeom prst="line">
                <a:avLst/>
              </a:prstGeom>
              <a:noFill/>
              <a:ln w="50800">
                <a:solidFill>
                  <a:srgbClr val="3366FF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5" name="Line 54"/>
              <p:cNvSpPr>
                <a:spLocks noChangeShapeType="1"/>
              </p:cNvSpPr>
              <p:nvPr/>
            </p:nvSpPr>
            <p:spPr bwMode="auto">
              <a:xfrm flipV="1">
                <a:off x="930" y="2568"/>
                <a:ext cx="1859" cy="998"/>
              </a:xfrm>
              <a:prstGeom prst="line">
                <a:avLst/>
              </a:prstGeom>
              <a:noFill/>
              <a:ln w="50800">
                <a:solidFill>
                  <a:srgbClr val="FC260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3569" name="Group 57"/>
          <p:cNvGrpSpPr>
            <a:grpSpLocks/>
          </p:cNvGrpSpPr>
          <p:nvPr/>
        </p:nvGrpSpPr>
        <p:grpSpPr bwMode="auto">
          <a:xfrm>
            <a:off x="4151314" y="1747838"/>
            <a:ext cx="720725" cy="457200"/>
            <a:chOff x="2200" y="2235"/>
            <a:chExt cx="454" cy="288"/>
          </a:xfrm>
        </p:grpSpPr>
        <p:sp>
          <p:nvSpPr>
            <p:cNvPr id="23578" name="Text Box 58"/>
            <p:cNvSpPr txBox="1">
              <a:spLocks noChangeArrowheads="1"/>
            </p:cNvSpPr>
            <p:nvPr/>
          </p:nvSpPr>
          <p:spPr bwMode="auto">
            <a:xfrm>
              <a:off x="2200" y="2235"/>
              <a:ext cx="45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solidFill>
                    <a:srgbClr val="0000FE"/>
                  </a:solidFill>
                  <a:latin typeface="Tahoma" panose="020B0604030504040204" pitchFamily="34" charset="0"/>
                </a:rPr>
                <a:t>F</a:t>
              </a:r>
              <a:r>
                <a:rPr lang="en-US" altLang="en-US" sz="2400" baseline="-25000">
                  <a:solidFill>
                    <a:srgbClr val="0000FE"/>
                  </a:solidFill>
                  <a:latin typeface="Tahoma" panose="020B0604030504040204" pitchFamily="34" charset="0"/>
                </a:rPr>
                <a:t>1</a:t>
              </a:r>
              <a:endParaRPr lang="en-US" altLang="en-US" sz="2400">
                <a:solidFill>
                  <a:srgbClr val="0000FE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3579" name="Line 59"/>
            <p:cNvSpPr>
              <a:spLocks noChangeShapeType="1"/>
            </p:cNvSpPr>
            <p:nvPr/>
          </p:nvSpPr>
          <p:spPr bwMode="auto">
            <a:xfrm>
              <a:off x="2289" y="2264"/>
              <a:ext cx="109" cy="0"/>
            </a:xfrm>
            <a:prstGeom prst="line">
              <a:avLst/>
            </a:prstGeom>
            <a:noFill/>
            <a:ln w="9525">
              <a:solidFill>
                <a:srgbClr val="0000FE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570" name="Group 60"/>
          <p:cNvGrpSpPr>
            <a:grpSpLocks/>
          </p:cNvGrpSpPr>
          <p:nvPr/>
        </p:nvGrpSpPr>
        <p:grpSpPr bwMode="auto">
          <a:xfrm>
            <a:off x="7680326" y="3548063"/>
            <a:ext cx="720725" cy="457200"/>
            <a:chOff x="2200" y="2235"/>
            <a:chExt cx="454" cy="288"/>
          </a:xfrm>
        </p:grpSpPr>
        <p:sp>
          <p:nvSpPr>
            <p:cNvPr id="23576" name="Text Box 61"/>
            <p:cNvSpPr txBox="1">
              <a:spLocks noChangeArrowheads="1"/>
            </p:cNvSpPr>
            <p:nvPr/>
          </p:nvSpPr>
          <p:spPr bwMode="auto">
            <a:xfrm>
              <a:off x="2200" y="2235"/>
              <a:ext cx="45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solidFill>
                    <a:srgbClr val="0000FE"/>
                  </a:solidFill>
                  <a:latin typeface="Tahoma" panose="020B0604030504040204" pitchFamily="34" charset="0"/>
                </a:rPr>
                <a:t>F</a:t>
              </a:r>
              <a:r>
                <a:rPr lang="en-US" altLang="en-US" sz="2400" baseline="-25000">
                  <a:solidFill>
                    <a:srgbClr val="0000FE"/>
                  </a:solidFill>
                  <a:latin typeface="Tahoma" panose="020B0604030504040204" pitchFamily="34" charset="0"/>
                </a:rPr>
                <a:t>2</a:t>
              </a:r>
              <a:endParaRPr lang="en-US" altLang="en-US" sz="2400">
                <a:solidFill>
                  <a:srgbClr val="0000FE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3577" name="Line 62"/>
            <p:cNvSpPr>
              <a:spLocks noChangeShapeType="1"/>
            </p:cNvSpPr>
            <p:nvPr/>
          </p:nvSpPr>
          <p:spPr bwMode="auto">
            <a:xfrm>
              <a:off x="2289" y="2264"/>
              <a:ext cx="109" cy="0"/>
            </a:xfrm>
            <a:prstGeom prst="line">
              <a:avLst/>
            </a:prstGeom>
            <a:noFill/>
            <a:ln w="9525">
              <a:solidFill>
                <a:srgbClr val="0000FE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571" name="Group 70"/>
          <p:cNvGrpSpPr>
            <a:grpSpLocks/>
          </p:cNvGrpSpPr>
          <p:nvPr/>
        </p:nvGrpSpPr>
        <p:grpSpPr bwMode="auto">
          <a:xfrm>
            <a:off x="7824789" y="1700213"/>
            <a:ext cx="720725" cy="519112"/>
            <a:chOff x="3969" y="1071"/>
            <a:chExt cx="454" cy="327"/>
          </a:xfrm>
        </p:grpSpPr>
        <p:sp>
          <p:nvSpPr>
            <p:cNvPr id="23574" name="Text Box 66"/>
            <p:cNvSpPr txBox="1">
              <a:spLocks noChangeArrowheads="1"/>
            </p:cNvSpPr>
            <p:nvPr/>
          </p:nvSpPr>
          <p:spPr bwMode="auto">
            <a:xfrm>
              <a:off x="3969" y="1071"/>
              <a:ext cx="45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FC2602"/>
                  </a:solidFill>
                  <a:latin typeface="Tahoma" panose="020B0604030504040204" pitchFamily="34" charset="0"/>
                </a:rPr>
                <a:t>F</a:t>
              </a:r>
            </a:p>
          </p:txBody>
        </p:sp>
        <p:sp>
          <p:nvSpPr>
            <p:cNvPr id="23575" name="Line 67"/>
            <p:cNvSpPr>
              <a:spLocks noChangeShapeType="1"/>
            </p:cNvSpPr>
            <p:nvPr/>
          </p:nvSpPr>
          <p:spPr bwMode="auto">
            <a:xfrm>
              <a:off x="4058" y="1100"/>
              <a:ext cx="109" cy="0"/>
            </a:xfrm>
            <a:prstGeom prst="line">
              <a:avLst/>
            </a:prstGeom>
            <a:noFill/>
            <a:ln w="38100">
              <a:solidFill>
                <a:srgbClr val="FC260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72" name="Text Box 68"/>
          <p:cNvSpPr txBox="1">
            <a:spLocks noChangeArrowheads="1"/>
          </p:cNvSpPr>
          <p:nvPr/>
        </p:nvSpPr>
        <p:spPr bwMode="auto">
          <a:xfrm>
            <a:off x="4151313" y="3284539"/>
            <a:ext cx="43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Tahoma" panose="020B0604030504040204" pitchFamily="34" charset="0"/>
              </a:rPr>
              <a:t>O</a:t>
            </a:r>
          </a:p>
        </p:txBody>
      </p:sp>
      <p:sp>
        <p:nvSpPr>
          <p:cNvPr id="23573" name="Text Box 69"/>
          <p:cNvSpPr txBox="1">
            <a:spLocks noChangeArrowheads="1"/>
          </p:cNvSpPr>
          <p:nvPr/>
        </p:nvSpPr>
        <p:spPr bwMode="auto">
          <a:xfrm>
            <a:off x="2279651" y="2636839"/>
            <a:ext cx="1439863" cy="466725"/>
          </a:xfrm>
          <a:prstGeom prst="rect">
            <a:avLst/>
          </a:prstGeom>
          <a:solidFill>
            <a:srgbClr val="FFCC99"/>
          </a:solidFill>
          <a:ln w="9525">
            <a:solidFill>
              <a:srgbClr val="FF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C2602"/>
                </a:solidFill>
              </a:rPr>
              <a:t>Hình 1.a</a:t>
            </a:r>
            <a:endParaRPr lang="vi-VN" altLang="en-US" sz="2400" b="1">
              <a:solidFill>
                <a:srgbClr val="FC260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7775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7" name="Group 164"/>
          <p:cNvGrpSpPr>
            <a:grpSpLocks/>
          </p:cNvGrpSpPr>
          <p:nvPr/>
        </p:nvGrpSpPr>
        <p:grpSpPr bwMode="auto">
          <a:xfrm>
            <a:off x="782337" y="954805"/>
            <a:ext cx="2528887" cy="4175125"/>
            <a:chOff x="567" y="1570"/>
            <a:chExt cx="1593" cy="2630"/>
          </a:xfrm>
        </p:grpSpPr>
        <p:grpSp>
          <p:nvGrpSpPr>
            <p:cNvPr id="11285" name="Group 133"/>
            <p:cNvGrpSpPr>
              <a:grpSpLocks/>
            </p:cNvGrpSpPr>
            <p:nvPr/>
          </p:nvGrpSpPr>
          <p:grpSpPr bwMode="auto">
            <a:xfrm>
              <a:off x="567" y="1570"/>
              <a:ext cx="1593" cy="2630"/>
              <a:chOff x="567" y="1526"/>
              <a:chExt cx="1593" cy="2630"/>
            </a:xfrm>
          </p:grpSpPr>
          <p:sp>
            <p:nvSpPr>
              <p:cNvPr id="11287" name="Line 86"/>
              <p:cNvSpPr>
                <a:spLocks noChangeShapeType="1"/>
              </p:cNvSpPr>
              <p:nvPr/>
            </p:nvSpPr>
            <p:spPr bwMode="auto">
              <a:xfrm>
                <a:off x="1937" y="1534"/>
                <a:ext cx="0" cy="227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8" name="Line 88"/>
              <p:cNvSpPr>
                <a:spLocks noChangeShapeType="1"/>
              </p:cNvSpPr>
              <p:nvPr/>
            </p:nvSpPr>
            <p:spPr bwMode="auto">
              <a:xfrm>
                <a:off x="749" y="2033"/>
                <a:ext cx="0" cy="227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1289" name="Group 132"/>
              <p:cNvGrpSpPr>
                <a:grpSpLocks/>
              </p:cNvGrpSpPr>
              <p:nvPr/>
            </p:nvGrpSpPr>
            <p:grpSpPr bwMode="auto">
              <a:xfrm>
                <a:off x="567" y="1526"/>
                <a:ext cx="1593" cy="2630"/>
                <a:chOff x="567" y="1526"/>
                <a:chExt cx="1593" cy="2630"/>
              </a:xfrm>
            </p:grpSpPr>
            <p:sp>
              <p:nvSpPr>
                <p:cNvPr id="11290" name="AutoShape 84"/>
                <p:cNvSpPr>
                  <a:spLocks noChangeArrowheads="1"/>
                </p:cNvSpPr>
                <p:nvPr/>
              </p:nvSpPr>
              <p:spPr bwMode="auto">
                <a:xfrm>
                  <a:off x="1202" y="3476"/>
                  <a:ext cx="205" cy="136"/>
                </a:xfrm>
                <a:prstGeom prst="can">
                  <a:avLst>
                    <a:gd name="adj" fmla="val 25000"/>
                  </a:avLst>
                </a:prstGeom>
                <a:solidFill>
                  <a:srgbClr val="0046AC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1291" name="AutoShape 102"/>
                <p:cNvSpPr>
                  <a:spLocks noChangeArrowheads="1"/>
                </p:cNvSpPr>
                <p:nvPr/>
              </p:nvSpPr>
              <p:spPr bwMode="auto">
                <a:xfrm>
                  <a:off x="1198" y="4020"/>
                  <a:ext cx="205" cy="136"/>
                </a:xfrm>
                <a:prstGeom prst="can">
                  <a:avLst>
                    <a:gd name="adj" fmla="val 25000"/>
                  </a:avLst>
                </a:prstGeom>
                <a:solidFill>
                  <a:srgbClr val="0046AC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grpSp>
              <p:nvGrpSpPr>
                <p:cNvPr id="11292" name="Group 131"/>
                <p:cNvGrpSpPr>
                  <a:grpSpLocks/>
                </p:cNvGrpSpPr>
                <p:nvPr/>
              </p:nvGrpSpPr>
              <p:grpSpPr bwMode="auto">
                <a:xfrm>
                  <a:off x="567" y="1526"/>
                  <a:ext cx="1593" cy="2494"/>
                  <a:chOff x="567" y="1526"/>
                  <a:chExt cx="1593" cy="2494"/>
                </a:xfrm>
              </p:grpSpPr>
              <p:sp>
                <p:nvSpPr>
                  <p:cNvPr id="11293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52" y="2011"/>
                    <a:ext cx="260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800">
                        <a:solidFill>
                          <a:srgbClr val="0000FE"/>
                        </a:solidFill>
                        <a:latin typeface="Tahoma" panose="020B0604030504040204" pitchFamily="34" charset="0"/>
                      </a:rPr>
                      <a:t>N</a:t>
                    </a:r>
                  </a:p>
                </p:txBody>
              </p:sp>
              <p:grpSp>
                <p:nvGrpSpPr>
                  <p:cNvPr id="11294" name="Group 130"/>
                  <p:cNvGrpSpPr>
                    <a:grpSpLocks/>
                  </p:cNvGrpSpPr>
                  <p:nvPr/>
                </p:nvGrpSpPr>
                <p:grpSpPr bwMode="auto">
                  <a:xfrm>
                    <a:off x="567" y="1526"/>
                    <a:ext cx="1593" cy="2494"/>
                    <a:chOff x="567" y="1526"/>
                    <a:chExt cx="1593" cy="2494"/>
                  </a:xfrm>
                </p:grpSpPr>
                <p:sp>
                  <p:nvSpPr>
                    <p:cNvPr id="11295" name="Line 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29" y="1526"/>
                      <a:ext cx="227" cy="0"/>
                    </a:xfrm>
                    <a:prstGeom prst="line">
                      <a:avLst/>
                    </a:prstGeom>
                    <a:noFill/>
                    <a:ln w="57150" cmpd="thinThick">
                      <a:solidFill>
                        <a:schemeClr val="bg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296" name="Line 9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46" y="1743"/>
                      <a:ext cx="16" cy="101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297" name="AutoShape 1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7" y="2795"/>
                      <a:ext cx="205" cy="136"/>
                    </a:xfrm>
                    <a:prstGeom prst="can">
                      <a:avLst>
                        <a:gd name="adj" fmla="val 25000"/>
                      </a:avLst>
                    </a:prstGeom>
                    <a:solidFill>
                      <a:srgbClr val="0046AC"/>
                    </a:solidFill>
                    <a:ln w="9525">
                      <a:solidFill>
                        <a:schemeClr val="bg2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1800"/>
                    </a:p>
                  </p:txBody>
                </p:sp>
                <p:sp>
                  <p:nvSpPr>
                    <p:cNvPr id="11298" name="Line 1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39" y="2015"/>
                      <a:ext cx="227" cy="0"/>
                    </a:xfrm>
                    <a:prstGeom prst="line">
                      <a:avLst/>
                    </a:prstGeom>
                    <a:noFill/>
                    <a:ln w="57150" cmpd="thinThick">
                      <a:solidFill>
                        <a:schemeClr val="bg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1299" name="Group 12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67" y="1634"/>
                      <a:ext cx="1593" cy="2386"/>
                      <a:chOff x="567" y="1634"/>
                      <a:chExt cx="1593" cy="2386"/>
                    </a:xfrm>
                  </p:grpSpPr>
                  <p:sp>
                    <p:nvSpPr>
                      <p:cNvPr id="11300" name="AutoShape 9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98" y="3748"/>
                        <a:ext cx="205" cy="136"/>
                      </a:xfrm>
                      <a:prstGeom prst="can">
                        <a:avLst>
                          <a:gd name="adj" fmla="val 25000"/>
                        </a:avLst>
                      </a:prstGeom>
                      <a:solidFill>
                        <a:srgbClr val="0046AC"/>
                      </a:solidFill>
                      <a:ln w="9525">
                        <a:solidFill>
                          <a:schemeClr val="bg2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en-US" sz="1800"/>
                      </a:p>
                    </p:txBody>
                  </p:sp>
                  <p:sp>
                    <p:nvSpPr>
                      <p:cNvPr id="11301" name="Oval 9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48" y="2496"/>
                        <a:ext cx="87" cy="88"/>
                      </a:xfrm>
                      <a:prstGeom prst="ellipse">
                        <a:avLst/>
                      </a:prstGeom>
                      <a:noFill/>
                      <a:ln w="28575">
                        <a:solidFill>
                          <a:srgbClr val="FF4B2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3300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en-US" sz="1800">
                          <a:latin typeface="Tahoma" panose="020B0604030504040204" pitchFamily="34" charset="0"/>
                        </a:endParaRPr>
                      </a:p>
                    </p:txBody>
                  </p:sp>
                  <p:sp>
                    <p:nvSpPr>
                      <p:cNvPr id="11302" name="Text Box 96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30" y="2560"/>
                        <a:ext cx="218" cy="2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spcBef>
                            <a:spcPct val="0"/>
                          </a:spcBef>
                          <a:buFontTx/>
                          <a:buNone/>
                        </a:pPr>
                        <a:r>
                          <a:rPr lang="en-US" altLang="en-US" sz="1800">
                            <a:solidFill>
                              <a:srgbClr val="0000FE"/>
                            </a:solidFill>
                            <a:latin typeface="Tahoma" panose="020B0604030504040204" pitchFamily="34" charset="0"/>
                          </a:rPr>
                          <a:t>O</a:t>
                        </a:r>
                      </a:p>
                    </p:txBody>
                  </p:sp>
                  <p:sp>
                    <p:nvSpPr>
                      <p:cNvPr id="11303" name="Line 10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292" y="2589"/>
                        <a:ext cx="0" cy="932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304" name="AutoShape 10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955" y="3158"/>
                        <a:ext cx="205" cy="136"/>
                      </a:xfrm>
                      <a:prstGeom prst="can">
                        <a:avLst>
                          <a:gd name="adj" fmla="val 25000"/>
                        </a:avLst>
                      </a:prstGeom>
                      <a:solidFill>
                        <a:srgbClr val="0046AC"/>
                      </a:solidFill>
                      <a:ln w="9525">
                        <a:solidFill>
                          <a:schemeClr val="bg2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en-US" sz="1800"/>
                      </a:p>
                    </p:txBody>
                  </p:sp>
                  <p:sp>
                    <p:nvSpPr>
                      <p:cNvPr id="11305" name="Line 106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20" y="1652"/>
                        <a:ext cx="563" cy="863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306" name="AutoShape 10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955" y="3022"/>
                        <a:ext cx="205" cy="136"/>
                      </a:xfrm>
                      <a:prstGeom prst="can">
                        <a:avLst>
                          <a:gd name="adj" fmla="val 25000"/>
                        </a:avLst>
                      </a:prstGeom>
                      <a:solidFill>
                        <a:srgbClr val="0046AC"/>
                      </a:solidFill>
                      <a:ln w="9525">
                        <a:solidFill>
                          <a:schemeClr val="bg2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en-US" sz="1800"/>
                      </a:p>
                    </p:txBody>
                  </p:sp>
                  <p:sp>
                    <p:nvSpPr>
                      <p:cNvPr id="11307" name="AutoShape 10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950" y="2895"/>
                        <a:ext cx="205" cy="136"/>
                      </a:xfrm>
                      <a:prstGeom prst="can">
                        <a:avLst>
                          <a:gd name="adj" fmla="val 25000"/>
                        </a:avLst>
                      </a:prstGeom>
                      <a:solidFill>
                        <a:srgbClr val="0046AC"/>
                      </a:solidFill>
                      <a:ln w="9525">
                        <a:solidFill>
                          <a:schemeClr val="bg2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en-US" sz="1800"/>
                      </a:p>
                    </p:txBody>
                  </p:sp>
                  <p:grpSp>
                    <p:nvGrpSpPr>
                      <p:cNvPr id="11308" name="Group 12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67" y="1634"/>
                        <a:ext cx="1588" cy="2386"/>
                        <a:chOff x="567" y="1634"/>
                        <a:chExt cx="1588" cy="2386"/>
                      </a:xfrm>
                    </p:grpSpPr>
                    <p:sp>
                      <p:nvSpPr>
                        <p:cNvPr id="11310" name="Line 11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94" y="2197"/>
                          <a:ext cx="472" cy="335"/>
                        </a:xfrm>
                        <a:prstGeom prst="line">
                          <a:avLst/>
                        </a:prstGeom>
                        <a:noFill/>
                        <a:ln w="2857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311" name="AutoShape 1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67" y="3067"/>
                          <a:ext cx="205" cy="136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46AC"/>
                        </a:solidFill>
                        <a:ln w="9525">
                          <a:solidFill>
                            <a:schemeClr val="bg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9pPr>
                        </a:lstStyle>
                        <a:p>
                          <a:pPr eaLnBrk="1" hangingPunct="1"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en-US" altLang="en-US" sz="1800"/>
                        </a:p>
                      </p:txBody>
                    </p:sp>
                    <p:sp>
                      <p:nvSpPr>
                        <p:cNvPr id="11312" name="AutoShape 1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67" y="2931"/>
                          <a:ext cx="205" cy="136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46AC"/>
                        </a:solidFill>
                        <a:ln w="9525">
                          <a:solidFill>
                            <a:schemeClr val="bg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9pPr>
                        </a:lstStyle>
                        <a:p>
                          <a:pPr eaLnBrk="1" hangingPunct="1"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en-US" altLang="en-US" sz="1800"/>
                        </a:p>
                      </p:txBody>
                    </p:sp>
                    <p:sp>
                      <p:nvSpPr>
                        <p:cNvPr id="11313" name="Line 1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57" y="2242"/>
                          <a:ext cx="10" cy="553"/>
                        </a:xfrm>
                        <a:prstGeom prst="line">
                          <a:avLst/>
                        </a:prstGeom>
                        <a:noFill/>
                        <a:ln w="2857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314" name="AutoShape 1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13" y="2142"/>
                          <a:ext cx="272" cy="272"/>
                        </a:xfrm>
                        <a:custGeom>
                          <a:avLst/>
                          <a:gdLst>
                            <a:gd name="T0" fmla="*/ 0 w 21600"/>
                            <a:gd name="T1" fmla="*/ 0 h 21600"/>
                            <a:gd name="T2" fmla="*/ 0 w 21600"/>
                            <a:gd name="T3" fmla="*/ 0 h 21600"/>
                            <a:gd name="T4" fmla="*/ 0 w 21600"/>
                            <a:gd name="T5" fmla="*/ 0 h 21600"/>
                            <a:gd name="T6" fmla="*/ 0 w 21600"/>
                            <a:gd name="T7" fmla="*/ 0 h 21600"/>
                            <a:gd name="T8" fmla="*/ 0 w 21600"/>
                            <a:gd name="T9" fmla="*/ 0 h 21600"/>
                            <a:gd name="T10" fmla="*/ 0 w 21600"/>
                            <a:gd name="T11" fmla="*/ 0 h 21600"/>
                            <a:gd name="T12" fmla="*/ 0 w 21600"/>
                            <a:gd name="T13" fmla="*/ 0 h 21600"/>
                            <a:gd name="T14" fmla="*/ 0 w 21600"/>
                            <a:gd name="T15" fmla="*/ 0 h 21600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3176 w 21600"/>
                            <a:gd name="T25" fmla="*/ 3176 h 21600"/>
                            <a:gd name="T26" fmla="*/ 18424 w 21600"/>
                            <a:gd name="T27" fmla="*/ 18424 h 21600"/>
                          </a:gdLst>
                          <a:ahLst/>
                          <a:cxnLst>
                            <a:cxn ang="T16">
                              <a:pos x="T0" y="T1"/>
                            </a:cxn>
                            <a:cxn ang="T17">
                              <a:pos x="T2" y="T3"/>
                            </a:cxn>
                            <a:cxn ang="T18">
                              <a:pos x="T4" y="T5"/>
                            </a:cxn>
                            <a:cxn ang="T19">
                              <a:pos x="T6" y="T7"/>
                            </a:cxn>
                            <a:cxn ang="T20">
                              <a:pos x="T8" y="T9"/>
                            </a:cxn>
                            <a:cxn ang="T21">
                              <a:pos x="T10" y="T11"/>
                            </a:cxn>
                            <a:cxn ang="T22">
                              <a:pos x="T12" y="T13"/>
                            </a:cxn>
                            <a:cxn ang="T23">
                              <a:pos x="T14" y="T15"/>
                            </a:cxn>
                          </a:cxnLst>
                          <a:rect l="T24" t="T25" r="T26" b="T27"/>
                          <a:pathLst>
                            <a:path w="21600" h="21600">
                              <a:moveTo>
                                <a:pt x="0" y="10800"/>
                              </a:moveTo>
                              <a:cubicBezTo>
                                <a:pt x="0" y="4835"/>
                                <a:pt x="4835" y="0"/>
                                <a:pt x="10800" y="0"/>
                              </a:cubicBezTo>
                              <a:cubicBezTo>
                                <a:pt x="16765" y="0"/>
                                <a:pt x="21600" y="4835"/>
                                <a:pt x="21600" y="10800"/>
                              </a:cubicBezTo>
                              <a:cubicBezTo>
                                <a:pt x="21600" y="16765"/>
                                <a:pt x="16765" y="21600"/>
                                <a:pt x="10800" y="21600"/>
                              </a:cubicBezTo>
                              <a:cubicBezTo>
                                <a:pt x="4835" y="21600"/>
                                <a:pt x="0" y="16765"/>
                                <a:pt x="0" y="10800"/>
                              </a:cubicBezTo>
                              <a:close/>
                              <a:moveTo>
                                <a:pt x="9484" y="10800"/>
                              </a:moveTo>
                              <a:cubicBezTo>
                                <a:pt x="9484" y="11527"/>
                                <a:pt x="10073" y="12116"/>
                                <a:pt x="10800" y="12116"/>
                              </a:cubicBezTo>
                              <a:cubicBezTo>
                                <a:pt x="11527" y="12116"/>
                                <a:pt x="12116" y="11527"/>
                                <a:pt x="12116" y="10800"/>
                              </a:cubicBezTo>
                              <a:cubicBezTo>
                                <a:pt x="12116" y="10073"/>
                                <a:pt x="11527" y="9484"/>
                                <a:pt x="10800" y="9484"/>
                              </a:cubicBezTo>
                              <a:cubicBezTo>
                                <a:pt x="10073" y="9484"/>
                                <a:pt x="9484" y="10073"/>
                                <a:pt x="9484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69696"/>
                        </a:solidFill>
                        <a:ln w="25400">
                          <a:solidFill>
                            <a:schemeClr val="bg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grpSp>
                      <p:nvGrpSpPr>
                        <p:cNvPr id="11315" name="Group 12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198" y="2749"/>
                          <a:ext cx="957" cy="1271"/>
                          <a:chOff x="1198" y="2749"/>
                          <a:chExt cx="957" cy="1271"/>
                        </a:xfrm>
                      </p:grpSpPr>
                      <p:sp>
                        <p:nvSpPr>
                          <p:cNvPr id="11318" name="AutoShape 1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98" y="3884"/>
                            <a:ext cx="205" cy="136"/>
                          </a:xfrm>
                          <a:prstGeom prst="can">
                            <a:avLst>
                              <a:gd name="adj" fmla="val 25000"/>
                            </a:avLst>
                          </a:prstGeom>
                          <a:solidFill>
                            <a:srgbClr val="0046AC"/>
                          </a:solidFill>
                          <a:ln w="9525">
                            <a:solidFill>
                              <a:schemeClr val="bg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>
                              <a:spcBef>
                                <a:spcPct val="20000"/>
                              </a:spcBef>
                              <a:buChar char="•"/>
                              <a:defRPr sz="3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1pPr>
                            <a:lvl2pPr marL="742950" indent="-285750">
                              <a:spcBef>
                                <a:spcPct val="20000"/>
                              </a:spcBef>
                              <a:buChar char="–"/>
                              <a:defRPr sz="28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2pPr>
                            <a:lvl3pPr marL="1143000" indent="-228600">
                              <a:spcBef>
                                <a:spcPct val="20000"/>
                              </a:spcBef>
                              <a:buChar char="•"/>
                              <a:defRPr sz="24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3pPr>
                            <a:lvl4pPr marL="1600200" indent="-228600">
                              <a:spcBef>
                                <a:spcPct val="20000"/>
                              </a:spcBef>
                              <a:buChar char="–"/>
                              <a:defRPr sz="20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4pPr>
                            <a:lvl5pPr marL="2057400" indent="-228600">
                              <a:spcBef>
                                <a:spcPct val="20000"/>
                              </a:spcBef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9pPr>
                          </a:lstStyle>
                          <a:p>
                            <a:pPr eaLnBrk="1" hangingPunct="1">
                              <a:spcBef>
                                <a:spcPct val="0"/>
                              </a:spcBef>
                              <a:buFontTx/>
                              <a:buNone/>
                            </a:pPr>
                            <a:endParaRPr lang="en-US" altLang="en-US" sz="1800"/>
                          </a:p>
                        </p:txBody>
                      </p:sp>
                      <p:sp>
                        <p:nvSpPr>
                          <p:cNvPr id="11319" name="AutoShape 1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98" y="3612"/>
                            <a:ext cx="205" cy="136"/>
                          </a:xfrm>
                          <a:prstGeom prst="can">
                            <a:avLst>
                              <a:gd name="adj" fmla="val 25000"/>
                            </a:avLst>
                          </a:prstGeom>
                          <a:solidFill>
                            <a:srgbClr val="0046AC"/>
                          </a:solidFill>
                          <a:ln w="9525">
                            <a:solidFill>
                              <a:schemeClr val="bg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>
                              <a:spcBef>
                                <a:spcPct val="20000"/>
                              </a:spcBef>
                              <a:buChar char="•"/>
                              <a:defRPr sz="3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1pPr>
                            <a:lvl2pPr marL="742950" indent="-285750">
                              <a:spcBef>
                                <a:spcPct val="20000"/>
                              </a:spcBef>
                              <a:buChar char="–"/>
                              <a:defRPr sz="28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2pPr>
                            <a:lvl3pPr marL="1143000" indent="-228600">
                              <a:spcBef>
                                <a:spcPct val="20000"/>
                              </a:spcBef>
                              <a:buChar char="•"/>
                              <a:defRPr sz="24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3pPr>
                            <a:lvl4pPr marL="1600200" indent="-228600">
                              <a:spcBef>
                                <a:spcPct val="20000"/>
                              </a:spcBef>
                              <a:buChar char="–"/>
                              <a:defRPr sz="20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4pPr>
                            <a:lvl5pPr marL="2057400" indent="-228600">
                              <a:spcBef>
                                <a:spcPct val="20000"/>
                              </a:spcBef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9pPr>
                          </a:lstStyle>
                          <a:p>
                            <a:pPr eaLnBrk="1" hangingPunct="1">
                              <a:spcBef>
                                <a:spcPct val="0"/>
                              </a:spcBef>
                              <a:buFontTx/>
                              <a:buNone/>
                            </a:pPr>
                            <a:endParaRPr lang="en-US" altLang="en-US" sz="1800"/>
                          </a:p>
                        </p:txBody>
                      </p:sp>
                      <p:sp>
                        <p:nvSpPr>
                          <p:cNvPr id="11320" name="AutoShape 1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950" y="2749"/>
                            <a:ext cx="205" cy="136"/>
                          </a:xfrm>
                          <a:prstGeom prst="can">
                            <a:avLst>
                              <a:gd name="adj" fmla="val 25000"/>
                            </a:avLst>
                          </a:prstGeom>
                          <a:solidFill>
                            <a:srgbClr val="0046AC"/>
                          </a:solidFill>
                          <a:ln w="9525">
                            <a:solidFill>
                              <a:schemeClr val="bg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>
                              <a:spcBef>
                                <a:spcPct val="20000"/>
                              </a:spcBef>
                              <a:buChar char="•"/>
                              <a:defRPr sz="3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1pPr>
                            <a:lvl2pPr marL="742950" indent="-285750">
                              <a:spcBef>
                                <a:spcPct val="20000"/>
                              </a:spcBef>
                              <a:buChar char="–"/>
                              <a:defRPr sz="28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2pPr>
                            <a:lvl3pPr marL="1143000" indent="-228600">
                              <a:spcBef>
                                <a:spcPct val="20000"/>
                              </a:spcBef>
                              <a:buChar char="•"/>
                              <a:defRPr sz="24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3pPr>
                            <a:lvl4pPr marL="1600200" indent="-228600">
                              <a:spcBef>
                                <a:spcPct val="20000"/>
                              </a:spcBef>
                              <a:buChar char="–"/>
                              <a:defRPr sz="20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4pPr>
                            <a:lvl5pPr marL="2057400" indent="-228600">
                              <a:spcBef>
                                <a:spcPct val="20000"/>
                              </a:spcBef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defRPr>
                            </a:lvl9pPr>
                          </a:lstStyle>
                          <a:p>
                            <a:pPr eaLnBrk="1" hangingPunct="1">
                              <a:spcBef>
                                <a:spcPct val="0"/>
                              </a:spcBef>
                              <a:buFontTx/>
                              <a:buNone/>
                            </a:pPr>
                            <a:endParaRPr lang="en-US" altLang="en-US" sz="1800"/>
                          </a:p>
                        </p:txBody>
                      </p:sp>
                    </p:grpSp>
                    <p:sp>
                      <p:nvSpPr>
                        <p:cNvPr id="11316" name="AutoShape 1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02" y="1634"/>
                          <a:ext cx="272" cy="272"/>
                        </a:xfrm>
                        <a:custGeom>
                          <a:avLst/>
                          <a:gdLst>
                            <a:gd name="T0" fmla="*/ 0 w 21600"/>
                            <a:gd name="T1" fmla="*/ 0 h 21600"/>
                            <a:gd name="T2" fmla="*/ 0 w 21600"/>
                            <a:gd name="T3" fmla="*/ 0 h 21600"/>
                            <a:gd name="T4" fmla="*/ 0 w 21600"/>
                            <a:gd name="T5" fmla="*/ 0 h 21600"/>
                            <a:gd name="T6" fmla="*/ 0 w 21600"/>
                            <a:gd name="T7" fmla="*/ 0 h 21600"/>
                            <a:gd name="T8" fmla="*/ 0 w 21600"/>
                            <a:gd name="T9" fmla="*/ 0 h 21600"/>
                            <a:gd name="T10" fmla="*/ 0 w 21600"/>
                            <a:gd name="T11" fmla="*/ 0 h 21600"/>
                            <a:gd name="T12" fmla="*/ 0 w 21600"/>
                            <a:gd name="T13" fmla="*/ 0 h 21600"/>
                            <a:gd name="T14" fmla="*/ 0 w 21600"/>
                            <a:gd name="T15" fmla="*/ 0 h 21600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3176 w 21600"/>
                            <a:gd name="T25" fmla="*/ 3176 h 21600"/>
                            <a:gd name="T26" fmla="*/ 18424 w 21600"/>
                            <a:gd name="T27" fmla="*/ 18424 h 21600"/>
                          </a:gdLst>
                          <a:ahLst/>
                          <a:cxnLst>
                            <a:cxn ang="T16">
                              <a:pos x="T0" y="T1"/>
                            </a:cxn>
                            <a:cxn ang="T17">
                              <a:pos x="T2" y="T3"/>
                            </a:cxn>
                            <a:cxn ang="T18">
                              <a:pos x="T4" y="T5"/>
                            </a:cxn>
                            <a:cxn ang="T19">
                              <a:pos x="T6" y="T7"/>
                            </a:cxn>
                            <a:cxn ang="T20">
                              <a:pos x="T8" y="T9"/>
                            </a:cxn>
                            <a:cxn ang="T21">
                              <a:pos x="T10" y="T11"/>
                            </a:cxn>
                            <a:cxn ang="T22">
                              <a:pos x="T12" y="T13"/>
                            </a:cxn>
                            <a:cxn ang="T23">
                              <a:pos x="T14" y="T15"/>
                            </a:cxn>
                          </a:cxnLst>
                          <a:rect l="T24" t="T25" r="T26" b="T27"/>
                          <a:pathLst>
                            <a:path w="21600" h="21600">
                              <a:moveTo>
                                <a:pt x="0" y="10800"/>
                              </a:moveTo>
                              <a:cubicBezTo>
                                <a:pt x="0" y="4835"/>
                                <a:pt x="4835" y="0"/>
                                <a:pt x="10800" y="0"/>
                              </a:cubicBezTo>
                              <a:cubicBezTo>
                                <a:pt x="16765" y="0"/>
                                <a:pt x="21600" y="4835"/>
                                <a:pt x="21600" y="10800"/>
                              </a:cubicBezTo>
                              <a:cubicBezTo>
                                <a:pt x="21600" y="16765"/>
                                <a:pt x="16765" y="21600"/>
                                <a:pt x="10800" y="21600"/>
                              </a:cubicBezTo>
                              <a:cubicBezTo>
                                <a:pt x="4835" y="21600"/>
                                <a:pt x="0" y="16765"/>
                                <a:pt x="0" y="10800"/>
                              </a:cubicBezTo>
                              <a:close/>
                              <a:moveTo>
                                <a:pt x="9484" y="10800"/>
                              </a:moveTo>
                              <a:cubicBezTo>
                                <a:pt x="9484" y="11527"/>
                                <a:pt x="10073" y="12116"/>
                                <a:pt x="10800" y="12116"/>
                              </a:cubicBezTo>
                              <a:cubicBezTo>
                                <a:pt x="11527" y="12116"/>
                                <a:pt x="12116" y="11527"/>
                                <a:pt x="12116" y="10800"/>
                              </a:cubicBezTo>
                              <a:cubicBezTo>
                                <a:pt x="12116" y="10073"/>
                                <a:pt x="11527" y="9484"/>
                                <a:pt x="10800" y="9484"/>
                              </a:cubicBezTo>
                              <a:cubicBezTo>
                                <a:pt x="10073" y="9484"/>
                                <a:pt x="9484" y="10073"/>
                                <a:pt x="9484" y="108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69696"/>
                        </a:solidFill>
                        <a:ln w="25400">
                          <a:solidFill>
                            <a:schemeClr val="bg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317" name="Text Box 120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520" y="1652"/>
                          <a:ext cx="272" cy="2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>
                          <a:spAutoFit/>
                        </a:bodyPr>
                        <a:lstStyle>
                          <a:lvl1pPr>
                            <a:spcBef>
                              <a:spcPct val="20000"/>
                            </a:spcBef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50000"/>
                            </a:spcBef>
                            <a:buFontTx/>
                            <a:buNone/>
                          </a:pPr>
                          <a:r>
                            <a:rPr lang="en-US" altLang="en-US" sz="1800">
                              <a:solidFill>
                                <a:srgbClr val="0000FE"/>
                              </a:solidFill>
                              <a:latin typeface="Tahoma" panose="020B0604030504040204" pitchFamily="34" charset="0"/>
                            </a:rPr>
                            <a:t>M</a:t>
                          </a:r>
                        </a:p>
                      </p:txBody>
                    </p:sp>
                  </p:grpSp>
                  <p:sp>
                    <p:nvSpPr>
                      <p:cNvPr id="11309" name="Line 12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218" y="2426"/>
                        <a:ext cx="51" cy="63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  <p:sp>
          <p:nvSpPr>
            <p:cNvPr id="11286" name="Line 123"/>
            <p:cNvSpPr>
              <a:spLocks noChangeShapeType="1"/>
            </p:cNvSpPr>
            <p:nvPr/>
          </p:nvSpPr>
          <p:spPr bwMode="auto">
            <a:xfrm>
              <a:off x="1269" y="2458"/>
              <a:ext cx="91" cy="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5410" name="Group 178"/>
          <p:cNvGrpSpPr>
            <a:grpSpLocks/>
          </p:cNvGrpSpPr>
          <p:nvPr/>
        </p:nvGrpSpPr>
        <p:grpSpPr bwMode="auto">
          <a:xfrm>
            <a:off x="1416388" y="1689178"/>
            <a:ext cx="1079500" cy="2081213"/>
            <a:chOff x="2817" y="1253"/>
            <a:chExt cx="789" cy="1315"/>
          </a:xfrm>
        </p:grpSpPr>
        <p:grpSp>
          <p:nvGrpSpPr>
            <p:cNvPr id="11278" name="Group 177"/>
            <p:cNvGrpSpPr>
              <a:grpSpLocks/>
            </p:cNvGrpSpPr>
            <p:nvPr/>
          </p:nvGrpSpPr>
          <p:grpSpPr bwMode="auto">
            <a:xfrm>
              <a:off x="2817" y="1253"/>
              <a:ext cx="789" cy="1315"/>
              <a:chOff x="2817" y="1253"/>
              <a:chExt cx="789" cy="1315"/>
            </a:xfrm>
          </p:grpSpPr>
          <p:graphicFrame>
            <p:nvGraphicFramePr>
              <p:cNvPr id="11280" name="Object 168"/>
              <p:cNvGraphicFramePr>
                <a:graphicFrameLocks noChangeAspect="1"/>
              </p:cNvGraphicFramePr>
              <p:nvPr/>
            </p:nvGraphicFramePr>
            <p:xfrm>
              <a:off x="3016" y="1434"/>
              <a:ext cx="181" cy="2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300" name="Equation" r:id="rId3" imgW="253890" imgH="380835" progId="Equation.DSMT4">
                      <p:embed/>
                    </p:oleObj>
                  </mc:Choice>
                  <mc:Fallback>
                    <p:oleObj name="Equation" r:id="rId3" imgW="253890" imgH="380835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016" y="1434"/>
                            <a:ext cx="181" cy="2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281" name="Object 170"/>
              <p:cNvGraphicFramePr>
                <a:graphicFrameLocks noChangeAspect="1"/>
              </p:cNvGraphicFramePr>
              <p:nvPr/>
            </p:nvGraphicFramePr>
            <p:xfrm>
              <a:off x="3425" y="1524"/>
              <a:ext cx="181" cy="31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301" name="Equation" r:id="rId5" imgW="228600" imgH="381000" progId="Equation.DSMT4">
                      <p:embed/>
                    </p:oleObj>
                  </mc:Choice>
                  <mc:Fallback>
                    <p:oleObj name="Equation" r:id="rId5" imgW="228600" imgH="3810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25" y="1524"/>
                            <a:ext cx="181" cy="31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1282" name="Line 161"/>
              <p:cNvSpPr>
                <a:spLocks noChangeShapeType="1"/>
              </p:cNvSpPr>
              <p:nvPr/>
            </p:nvSpPr>
            <p:spPr bwMode="auto">
              <a:xfrm flipV="1">
                <a:off x="3221" y="1253"/>
                <a:ext cx="385" cy="544"/>
              </a:xfrm>
              <a:prstGeom prst="line">
                <a:avLst/>
              </a:prstGeom>
              <a:noFill/>
              <a:ln w="4127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3" name="Line 162"/>
              <p:cNvSpPr>
                <a:spLocks noChangeShapeType="1"/>
              </p:cNvSpPr>
              <p:nvPr/>
            </p:nvSpPr>
            <p:spPr bwMode="auto">
              <a:xfrm flipH="1" flipV="1">
                <a:off x="2817" y="1570"/>
                <a:ext cx="335" cy="227"/>
              </a:xfrm>
              <a:prstGeom prst="line">
                <a:avLst/>
              </a:prstGeom>
              <a:noFill/>
              <a:ln w="44450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4" name="Line 163"/>
              <p:cNvSpPr>
                <a:spLocks noChangeShapeType="1"/>
              </p:cNvSpPr>
              <p:nvPr/>
            </p:nvSpPr>
            <p:spPr bwMode="auto">
              <a:xfrm>
                <a:off x="3197" y="1843"/>
                <a:ext cx="0" cy="725"/>
              </a:xfrm>
              <a:prstGeom prst="line">
                <a:avLst/>
              </a:prstGeom>
              <a:noFill/>
              <a:ln w="4762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aphicFrame>
          <p:nvGraphicFramePr>
            <p:cNvPr id="11279" name="Object 172"/>
            <p:cNvGraphicFramePr>
              <a:graphicFrameLocks noChangeAspect="1"/>
            </p:cNvGraphicFramePr>
            <p:nvPr/>
          </p:nvGraphicFramePr>
          <p:xfrm>
            <a:off x="3243" y="2251"/>
            <a:ext cx="212" cy="3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02" name="Equation" r:id="rId7" imgW="241195" imgH="380835" progId="Equation.DSMT4">
                    <p:embed/>
                  </p:oleObj>
                </mc:Choice>
                <mc:Fallback>
                  <p:oleObj name="Equation" r:id="rId7" imgW="241195" imgH="380835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43" y="2251"/>
                          <a:ext cx="212" cy="31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5" name="Group 88"/>
          <p:cNvGrpSpPr>
            <a:grpSpLocks/>
          </p:cNvGrpSpPr>
          <p:nvPr/>
        </p:nvGrpSpPr>
        <p:grpSpPr bwMode="auto">
          <a:xfrm>
            <a:off x="3968697" y="428420"/>
            <a:ext cx="3595688" cy="4819654"/>
            <a:chOff x="340" y="119"/>
            <a:chExt cx="2265" cy="3036"/>
          </a:xfrm>
        </p:grpSpPr>
        <p:grpSp>
          <p:nvGrpSpPr>
            <p:cNvPr id="56" name="Group 39"/>
            <p:cNvGrpSpPr>
              <a:grpSpLocks/>
            </p:cNvGrpSpPr>
            <p:nvPr/>
          </p:nvGrpSpPr>
          <p:grpSpPr bwMode="auto">
            <a:xfrm>
              <a:off x="340" y="119"/>
              <a:ext cx="2265" cy="1789"/>
              <a:chOff x="3198" y="1067"/>
              <a:chExt cx="2313" cy="1879"/>
            </a:xfrm>
          </p:grpSpPr>
          <p:sp>
            <p:nvSpPr>
              <p:cNvPr id="76" name="Line 40"/>
              <p:cNvSpPr>
                <a:spLocks noChangeShapeType="1"/>
              </p:cNvSpPr>
              <p:nvPr/>
            </p:nvSpPr>
            <p:spPr bwMode="auto">
              <a:xfrm flipH="1">
                <a:off x="4468" y="1389"/>
                <a:ext cx="952" cy="140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Line 41"/>
              <p:cNvSpPr>
                <a:spLocks noChangeShapeType="1"/>
              </p:cNvSpPr>
              <p:nvPr/>
            </p:nvSpPr>
            <p:spPr bwMode="auto">
              <a:xfrm>
                <a:off x="3288" y="2024"/>
                <a:ext cx="1198" cy="77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Text Box 42"/>
              <p:cNvSpPr txBox="1">
                <a:spLocks noChangeArrowheads="1"/>
              </p:cNvSpPr>
              <p:nvPr/>
            </p:nvSpPr>
            <p:spPr bwMode="auto">
              <a:xfrm>
                <a:off x="5239" y="1067"/>
                <a:ext cx="272" cy="2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000FE"/>
                    </a:solidFill>
                    <a:latin typeface="Tahoma" panose="020B0604030504040204" pitchFamily="34" charset="0"/>
                  </a:rPr>
                  <a:t>M</a:t>
                </a:r>
              </a:p>
            </p:txBody>
          </p:sp>
          <p:sp>
            <p:nvSpPr>
              <p:cNvPr id="79" name="Text Box 43"/>
              <p:cNvSpPr txBox="1">
                <a:spLocks noChangeArrowheads="1"/>
              </p:cNvSpPr>
              <p:nvPr/>
            </p:nvSpPr>
            <p:spPr bwMode="auto">
              <a:xfrm>
                <a:off x="3198" y="1793"/>
                <a:ext cx="260" cy="2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000FE"/>
                    </a:solidFill>
                    <a:latin typeface="Tahoma" panose="020B0604030504040204" pitchFamily="34" charset="0"/>
                  </a:rPr>
                  <a:t>N</a:t>
                </a:r>
              </a:p>
            </p:txBody>
          </p:sp>
          <p:sp>
            <p:nvSpPr>
              <p:cNvPr id="80" name="Text Box 44"/>
              <p:cNvSpPr txBox="1">
                <a:spLocks noChangeArrowheads="1"/>
              </p:cNvSpPr>
              <p:nvPr/>
            </p:nvSpPr>
            <p:spPr bwMode="auto">
              <a:xfrm>
                <a:off x="4558" y="2704"/>
                <a:ext cx="499" cy="2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FC2602"/>
                    </a:solidFill>
                    <a:latin typeface="Tahoma" panose="020B0604030504040204" pitchFamily="34" charset="0"/>
                  </a:rPr>
                  <a:t>O</a:t>
                </a:r>
              </a:p>
            </p:txBody>
          </p:sp>
        </p:grpSp>
        <p:grpSp>
          <p:nvGrpSpPr>
            <p:cNvPr id="57" name="Group 87"/>
            <p:cNvGrpSpPr>
              <a:grpSpLocks/>
            </p:cNvGrpSpPr>
            <p:nvPr/>
          </p:nvGrpSpPr>
          <p:grpSpPr bwMode="auto">
            <a:xfrm>
              <a:off x="793" y="510"/>
              <a:ext cx="1670" cy="2645"/>
              <a:chOff x="793" y="544"/>
              <a:chExt cx="1670" cy="2645"/>
            </a:xfrm>
          </p:grpSpPr>
          <p:grpSp>
            <p:nvGrpSpPr>
              <p:cNvPr id="58" name="Group 86"/>
              <p:cNvGrpSpPr>
                <a:grpSpLocks/>
              </p:cNvGrpSpPr>
              <p:nvPr/>
            </p:nvGrpSpPr>
            <p:grpSpPr bwMode="auto">
              <a:xfrm>
                <a:off x="793" y="544"/>
                <a:ext cx="1670" cy="1247"/>
                <a:chOff x="793" y="544"/>
                <a:chExt cx="1670" cy="1247"/>
              </a:xfrm>
            </p:grpSpPr>
            <p:sp>
              <p:nvSpPr>
                <p:cNvPr id="65" name="Line 47"/>
                <p:cNvSpPr>
                  <a:spLocks noChangeShapeType="1"/>
                </p:cNvSpPr>
                <p:nvPr/>
              </p:nvSpPr>
              <p:spPr bwMode="auto">
                <a:xfrm>
                  <a:off x="930" y="1368"/>
                  <a:ext cx="621" cy="390"/>
                </a:xfrm>
                <a:prstGeom prst="line">
                  <a:avLst/>
                </a:prstGeom>
                <a:noFill/>
                <a:ln w="44450">
                  <a:solidFill>
                    <a:srgbClr val="0000FF"/>
                  </a:solidFill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1620" y="842"/>
                  <a:ext cx="621" cy="906"/>
                </a:xfrm>
                <a:prstGeom prst="line">
                  <a:avLst/>
                </a:prstGeom>
                <a:noFill/>
                <a:ln w="44450">
                  <a:solidFill>
                    <a:srgbClr val="0000FF"/>
                  </a:solidFill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" name="AutoShape 49"/>
                <p:cNvSpPr>
                  <a:spLocks noChangeArrowheads="1"/>
                </p:cNvSpPr>
                <p:nvPr/>
              </p:nvSpPr>
              <p:spPr bwMode="auto">
                <a:xfrm>
                  <a:off x="1539" y="1704"/>
                  <a:ext cx="89" cy="87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55 w 21600"/>
                    <a:gd name="T25" fmla="*/ 3228 h 21600"/>
                    <a:gd name="T26" fmla="*/ 18445 w 21600"/>
                    <a:gd name="T27" fmla="*/ 18372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5400" y="10800"/>
                      </a:moveTo>
                      <a:cubicBezTo>
                        <a:pt x="5400" y="13782"/>
                        <a:pt x="7818" y="16200"/>
                        <a:pt x="10800" y="16200"/>
                      </a:cubicBezTo>
                      <a:cubicBezTo>
                        <a:pt x="13782" y="16200"/>
                        <a:pt x="16200" y="13782"/>
                        <a:pt x="16200" y="10800"/>
                      </a:cubicBezTo>
                      <a:cubicBezTo>
                        <a:pt x="16200" y="7818"/>
                        <a:pt x="13782" y="5400"/>
                        <a:pt x="10800" y="5400"/>
                      </a:cubicBezTo>
                      <a:cubicBezTo>
                        <a:pt x="7818" y="5400"/>
                        <a:pt x="5400" y="7818"/>
                        <a:pt x="5400" y="10800"/>
                      </a:cubicBezTo>
                      <a:close/>
                    </a:path>
                  </a:pathLst>
                </a:custGeom>
                <a:solidFill>
                  <a:srgbClr val="FF4B21"/>
                </a:solidFill>
                <a:ln w="9525">
                  <a:solidFill>
                    <a:srgbClr val="FF4B2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8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2108" y="544"/>
                  <a:ext cx="202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>
                      <a:latin typeface="Tahoma" panose="020B0604030504040204" pitchFamily="34" charset="0"/>
                    </a:rPr>
                    <a:t>A</a:t>
                  </a:r>
                </a:p>
              </p:txBody>
            </p:sp>
            <p:sp>
              <p:nvSpPr>
                <p:cNvPr id="69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793" y="1100"/>
                  <a:ext cx="201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>
                      <a:latin typeface="Tahoma" panose="020B0604030504040204" pitchFamily="34" charset="0"/>
                    </a:rPr>
                    <a:t>B</a:t>
                  </a:r>
                </a:p>
              </p:txBody>
            </p:sp>
            <p:grpSp>
              <p:nvGrpSpPr>
                <p:cNvPr id="70" name="Group 52"/>
                <p:cNvGrpSpPr>
                  <a:grpSpLocks/>
                </p:cNvGrpSpPr>
                <p:nvPr/>
              </p:nvGrpSpPr>
              <p:grpSpPr bwMode="auto">
                <a:xfrm>
                  <a:off x="2197" y="867"/>
                  <a:ext cx="266" cy="231"/>
                  <a:chOff x="3651" y="3430"/>
                  <a:chExt cx="272" cy="243"/>
                </a:xfrm>
              </p:grpSpPr>
              <p:sp>
                <p:nvSpPr>
                  <p:cNvPr id="74" name="Text Box 5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51" y="3430"/>
                    <a:ext cx="272" cy="24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altLang="en-US" sz="1800" b="1">
                        <a:latin typeface="Tahoma" panose="020B0604030504040204" pitchFamily="34" charset="0"/>
                      </a:rPr>
                      <a:t>F</a:t>
                    </a:r>
                    <a:r>
                      <a:rPr lang="en-US" altLang="en-US" sz="1800" b="1" baseline="-25000">
                        <a:latin typeface="Tahoma" panose="020B0604030504040204" pitchFamily="34" charset="0"/>
                      </a:rPr>
                      <a:t>1</a:t>
                    </a:r>
                    <a:endParaRPr lang="en-US" altLang="en-US" sz="1800" b="1">
                      <a:latin typeface="Tahoma" panose="020B0604030504040204" pitchFamily="34" charset="0"/>
                    </a:endParaRPr>
                  </a:p>
                </p:txBody>
              </p:sp>
              <p:sp>
                <p:nvSpPr>
                  <p:cNvPr id="75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3696" y="3448"/>
                    <a:ext cx="137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1" name="Group 55"/>
                <p:cNvGrpSpPr>
                  <a:grpSpLocks/>
                </p:cNvGrpSpPr>
                <p:nvPr/>
              </p:nvGrpSpPr>
              <p:grpSpPr bwMode="auto">
                <a:xfrm>
                  <a:off x="819" y="1511"/>
                  <a:ext cx="267" cy="231"/>
                  <a:chOff x="3651" y="3430"/>
                  <a:chExt cx="272" cy="242"/>
                </a:xfrm>
              </p:grpSpPr>
              <p:sp>
                <p:nvSpPr>
                  <p:cNvPr id="72" name="Text Box 5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51" y="3430"/>
                    <a:ext cx="272" cy="24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altLang="en-US" sz="1800" b="1">
                        <a:latin typeface="Tahoma" panose="020B0604030504040204" pitchFamily="34" charset="0"/>
                      </a:rPr>
                      <a:t>F</a:t>
                    </a:r>
                    <a:r>
                      <a:rPr lang="en-US" altLang="en-US" sz="1800" b="1" baseline="-25000">
                        <a:latin typeface="Tahoma" panose="020B0604030504040204" pitchFamily="34" charset="0"/>
                      </a:rPr>
                      <a:t>2</a:t>
                    </a:r>
                    <a:endParaRPr lang="en-US" altLang="en-US" sz="1800" b="1">
                      <a:latin typeface="Tahoma" panose="020B0604030504040204" pitchFamily="34" charset="0"/>
                    </a:endParaRPr>
                  </a:p>
                </p:txBody>
              </p:sp>
              <p:sp>
                <p:nvSpPr>
                  <p:cNvPr id="73" name="Line 57"/>
                  <p:cNvSpPr>
                    <a:spLocks noChangeShapeType="1"/>
                  </p:cNvSpPr>
                  <p:nvPr/>
                </p:nvSpPr>
                <p:spPr bwMode="auto">
                  <a:xfrm>
                    <a:off x="3696" y="3448"/>
                    <a:ext cx="137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59" name="Group 60"/>
              <p:cNvGrpSpPr>
                <a:grpSpLocks/>
              </p:cNvGrpSpPr>
              <p:nvPr/>
            </p:nvGrpSpPr>
            <p:grpSpPr bwMode="auto">
              <a:xfrm>
                <a:off x="1349" y="1797"/>
                <a:ext cx="998" cy="1392"/>
                <a:chOff x="4241" y="2869"/>
                <a:chExt cx="1020" cy="1433"/>
              </a:xfrm>
            </p:grpSpPr>
            <p:sp>
              <p:nvSpPr>
                <p:cNvPr id="60" name="Line 61"/>
                <p:cNvSpPr>
                  <a:spLocks noChangeShapeType="1"/>
                </p:cNvSpPr>
                <p:nvPr/>
              </p:nvSpPr>
              <p:spPr bwMode="auto">
                <a:xfrm>
                  <a:off x="4495" y="2869"/>
                  <a:ext cx="18" cy="1433"/>
                </a:xfrm>
                <a:prstGeom prst="line">
                  <a:avLst/>
                </a:prstGeom>
                <a:noFill/>
                <a:ln w="47625">
                  <a:solidFill>
                    <a:srgbClr val="007E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4604" y="4017"/>
                  <a:ext cx="657" cy="2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1800" b="1">
                      <a:solidFill>
                        <a:srgbClr val="006600"/>
                      </a:solidFill>
                      <a:latin typeface="Tahoma" panose="020B0604030504040204" pitchFamily="34" charset="0"/>
                    </a:rPr>
                    <a:t>C</a:t>
                  </a:r>
                </a:p>
              </p:txBody>
            </p:sp>
            <p:grpSp>
              <p:nvGrpSpPr>
                <p:cNvPr id="62" name="Group 63"/>
                <p:cNvGrpSpPr>
                  <a:grpSpLocks/>
                </p:cNvGrpSpPr>
                <p:nvPr/>
              </p:nvGrpSpPr>
              <p:grpSpPr bwMode="auto">
                <a:xfrm>
                  <a:off x="4241" y="3884"/>
                  <a:ext cx="272" cy="238"/>
                  <a:chOff x="3651" y="3430"/>
                  <a:chExt cx="272" cy="238"/>
                </a:xfrm>
              </p:grpSpPr>
              <p:sp>
                <p:nvSpPr>
                  <p:cNvPr id="63" name="Text Box 6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51" y="3430"/>
                    <a:ext cx="272" cy="23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altLang="en-US" sz="1800" b="1">
                        <a:latin typeface="Tahoma" panose="020B0604030504040204" pitchFamily="34" charset="0"/>
                      </a:rPr>
                      <a:t>F</a:t>
                    </a:r>
                    <a:r>
                      <a:rPr lang="en-US" altLang="en-US" sz="1800" b="1" baseline="-25000">
                        <a:latin typeface="Tahoma" panose="020B0604030504040204" pitchFamily="34" charset="0"/>
                      </a:rPr>
                      <a:t>3</a:t>
                    </a:r>
                    <a:endParaRPr lang="en-US" altLang="en-US" sz="1800" b="1">
                      <a:latin typeface="Tahoma" panose="020B0604030504040204" pitchFamily="34" charset="0"/>
                    </a:endParaRPr>
                  </a:p>
                </p:txBody>
              </p:sp>
              <p:sp>
                <p:nvSpPr>
                  <p:cNvPr id="64" name="Line 65"/>
                  <p:cNvSpPr>
                    <a:spLocks noChangeShapeType="1"/>
                  </p:cNvSpPr>
                  <p:nvPr/>
                </p:nvSpPr>
                <p:spPr bwMode="auto">
                  <a:xfrm>
                    <a:off x="3696" y="3448"/>
                    <a:ext cx="137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81" name="Rectangle 25"/>
          <p:cNvSpPr>
            <a:spLocks noChangeArrowheads="1"/>
          </p:cNvSpPr>
          <p:nvPr/>
        </p:nvSpPr>
        <p:spPr bwMode="auto">
          <a:xfrm rot="2029120">
            <a:off x="9692047" y="826959"/>
            <a:ext cx="1223963" cy="1798637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82" name="Group 47"/>
          <p:cNvGrpSpPr>
            <a:grpSpLocks/>
          </p:cNvGrpSpPr>
          <p:nvPr/>
        </p:nvGrpSpPr>
        <p:grpSpPr bwMode="auto">
          <a:xfrm>
            <a:off x="8279812" y="138315"/>
            <a:ext cx="3671887" cy="4840287"/>
            <a:chOff x="2681" y="0"/>
            <a:chExt cx="2313" cy="3049"/>
          </a:xfrm>
        </p:grpSpPr>
        <p:grpSp>
          <p:nvGrpSpPr>
            <p:cNvPr id="83" name="Group 5"/>
            <p:cNvGrpSpPr>
              <a:grpSpLocks/>
            </p:cNvGrpSpPr>
            <p:nvPr/>
          </p:nvGrpSpPr>
          <p:grpSpPr bwMode="auto">
            <a:xfrm>
              <a:off x="2681" y="0"/>
              <a:ext cx="2313" cy="1816"/>
              <a:chOff x="3198" y="1067"/>
              <a:chExt cx="2313" cy="1875"/>
            </a:xfrm>
          </p:grpSpPr>
          <p:sp>
            <p:nvSpPr>
              <p:cNvPr id="105" name="Line 6"/>
              <p:cNvSpPr>
                <a:spLocks noChangeShapeType="1"/>
              </p:cNvSpPr>
              <p:nvPr/>
            </p:nvSpPr>
            <p:spPr bwMode="auto">
              <a:xfrm flipH="1">
                <a:off x="4468" y="1389"/>
                <a:ext cx="952" cy="140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Line 7"/>
              <p:cNvSpPr>
                <a:spLocks noChangeShapeType="1"/>
              </p:cNvSpPr>
              <p:nvPr/>
            </p:nvSpPr>
            <p:spPr bwMode="auto">
              <a:xfrm>
                <a:off x="3288" y="2024"/>
                <a:ext cx="1198" cy="77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Text Box 8"/>
              <p:cNvSpPr txBox="1">
                <a:spLocks noChangeArrowheads="1"/>
              </p:cNvSpPr>
              <p:nvPr/>
            </p:nvSpPr>
            <p:spPr bwMode="auto">
              <a:xfrm>
                <a:off x="5239" y="1067"/>
                <a:ext cx="272" cy="2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0000FE"/>
                    </a:solidFill>
                    <a:latin typeface="Tahoma" panose="020B0604030504040204" pitchFamily="34" charset="0"/>
                  </a:rPr>
                  <a:t>M</a:t>
                </a:r>
              </a:p>
            </p:txBody>
          </p:sp>
          <p:sp>
            <p:nvSpPr>
              <p:cNvPr id="108" name="Text Box 9"/>
              <p:cNvSpPr txBox="1">
                <a:spLocks noChangeArrowheads="1"/>
              </p:cNvSpPr>
              <p:nvPr/>
            </p:nvSpPr>
            <p:spPr bwMode="auto">
              <a:xfrm>
                <a:off x="3198" y="1793"/>
                <a:ext cx="260" cy="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0000FE"/>
                    </a:solidFill>
                    <a:latin typeface="Tahoma" panose="020B0604030504040204" pitchFamily="34" charset="0"/>
                  </a:rPr>
                  <a:t>N</a:t>
                </a:r>
              </a:p>
            </p:txBody>
          </p:sp>
          <p:sp>
            <p:nvSpPr>
              <p:cNvPr id="109" name="Text Box 10"/>
              <p:cNvSpPr txBox="1">
                <a:spLocks noChangeArrowheads="1"/>
              </p:cNvSpPr>
              <p:nvPr/>
            </p:nvSpPr>
            <p:spPr bwMode="auto">
              <a:xfrm>
                <a:off x="4558" y="2704"/>
                <a:ext cx="499" cy="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latin typeface="Tahoma" panose="020B0604030504040204" pitchFamily="34" charset="0"/>
                  </a:rPr>
                  <a:t>O</a:t>
                </a:r>
              </a:p>
            </p:txBody>
          </p:sp>
        </p:grpSp>
        <p:grpSp>
          <p:nvGrpSpPr>
            <p:cNvPr id="84" name="Group 46"/>
            <p:cNvGrpSpPr>
              <a:grpSpLocks/>
            </p:cNvGrpSpPr>
            <p:nvPr/>
          </p:nvGrpSpPr>
          <p:grpSpPr bwMode="auto">
            <a:xfrm>
              <a:off x="3152" y="300"/>
              <a:ext cx="1706" cy="2749"/>
              <a:chOff x="3152" y="300"/>
              <a:chExt cx="1706" cy="2749"/>
            </a:xfrm>
          </p:grpSpPr>
          <p:grpSp>
            <p:nvGrpSpPr>
              <p:cNvPr id="85" name="Group 12"/>
              <p:cNvGrpSpPr>
                <a:grpSpLocks/>
              </p:cNvGrpSpPr>
              <p:nvPr/>
            </p:nvGrpSpPr>
            <p:grpSpPr bwMode="auto">
              <a:xfrm>
                <a:off x="3152" y="426"/>
                <a:ext cx="1706" cy="1269"/>
                <a:chOff x="3669" y="1503"/>
                <a:chExt cx="1706" cy="1310"/>
              </a:xfrm>
            </p:grpSpPr>
            <p:sp>
              <p:nvSpPr>
                <p:cNvPr id="94" name="Line 13"/>
                <p:cNvSpPr>
                  <a:spLocks noChangeShapeType="1"/>
                </p:cNvSpPr>
                <p:nvPr/>
              </p:nvSpPr>
              <p:spPr bwMode="auto">
                <a:xfrm>
                  <a:off x="3825" y="2369"/>
                  <a:ext cx="635" cy="409"/>
                </a:xfrm>
                <a:prstGeom prst="line">
                  <a:avLst/>
                </a:prstGeom>
                <a:noFill/>
                <a:ln w="50800">
                  <a:solidFill>
                    <a:srgbClr val="0000CC"/>
                  </a:solidFill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4486" y="1816"/>
                  <a:ext cx="635" cy="952"/>
                </a:xfrm>
                <a:prstGeom prst="line">
                  <a:avLst/>
                </a:prstGeom>
                <a:noFill/>
                <a:ln w="44450">
                  <a:solidFill>
                    <a:srgbClr val="0000FF"/>
                  </a:solidFill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" name="AutoShape 15"/>
                <p:cNvSpPr>
                  <a:spLocks noChangeArrowheads="1"/>
                </p:cNvSpPr>
                <p:nvPr/>
              </p:nvSpPr>
              <p:spPr bwMode="auto">
                <a:xfrm>
                  <a:off x="4431" y="2722"/>
                  <a:ext cx="91" cy="9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086 w 21600"/>
                    <a:gd name="T25" fmla="*/ 3086 h 21600"/>
                    <a:gd name="T26" fmla="*/ 18514 w 21600"/>
                    <a:gd name="T27" fmla="*/ 18514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5400" y="10800"/>
                      </a:moveTo>
                      <a:cubicBezTo>
                        <a:pt x="5400" y="13782"/>
                        <a:pt x="7818" y="16200"/>
                        <a:pt x="10800" y="16200"/>
                      </a:cubicBezTo>
                      <a:cubicBezTo>
                        <a:pt x="13782" y="16200"/>
                        <a:pt x="16200" y="13782"/>
                        <a:pt x="16200" y="10800"/>
                      </a:cubicBezTo>
                      <a:cubicBezTo>
                        <a:pt x="16200" y="7818"/>
                        <a:pt x="13782" y="5400"/>
                        <a:pt x="10800" y="5400"/>
                      </a:cubicBezTo>
                      <a:cubicBezTo>
                        <a:pt x="7818" y="5400"/>
                        <a:pt x="5400" y="7818"/>
                        <a:pt x="5400" y="10800"/>
                      </a:cubicBezTo>
                      <a:close/>
                    </a:path>
                  </a:pathLst>
                </a:custGeom>
                <a:solidFill>
                  <a:srgbClr val="FF4B21"/>
                </a:solidFill>
                <a:ln w="9525">
                  <a:solidFill>
                    <a:srgbClr val="FF4B2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7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5012" y="1503"/>
                  <a:ext cx="202" cy="2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>
                      <a:latin typeface="Tahoma" panose="020B0604030504040204" pitchFamily="34" charset="0"/>
                    </a:rPr>
                    <a:t>A</a:t>
                  </a:r>
                </a:p>
              </p:txBody>
            </p:sp>
            <p:sp>
              <p:nvSpPr>
                <p:cNvPr id="98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3669" y="2087"/>
                  <a:ext cx="201" cy="23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>
                      <a:latin typeface="Tahoma" panose="020B0604030504040204" pitchFamily="34" charset="0"/>
                    </a:rPr>
                    <a:t>B</a:t>
                  </a:r>
                </a:p>
              </p:txBody>
            </p:sp>
            <p:grpSp>
              <p:nvGrpSpPr>
                <p:cNvPr id="99" name="Group 18"/>
                <p:cNvGrpSpPr>
                  <a:grpSpLocks/>
                </p:cNvGrpSpPr>
                <p:nvPr/>
              </p:nvGrpSpPr>
              <p:grpSpPr bwMode="auto">
                <a:xfrm>
                  <a:off x="5103" y="1842"/>
                  <a:ext cx="272" cy="238"/>
                  <a:chOff x="3651" y="3430"/>
                  <a:chExt cx="272" cy="238"/>
                </a:xfrm>
              </p:grpSpPr>
              <p:sp>
                <p:nvSpPr>
                  <p:cNvPr id="103" name="Text Box 1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51" y="3430"/>
                    <a:ext cx="272" cy="23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altLang="en-US" sz="1800">
                        <a:latin typeface="Tahoma" panose="020B0604030504040204" pitchFamily="34" charset="0"/>
                      </a:rPr>
                      <a:t>F</a:t>
                    </a:r>
                    <a:r>
                      <a:rPr lang="en-US" altLang="en-US" sz="1800" baseline="-25000">
                        <a:latin typeface="Tahoma" panose="020B0604030504040204" pitchFamily="34" charset="0"/>
                      </a:rPr>
                      <a:t>1</a:t>
                    </a:r>
                    <a:endParaRPr lang="en-US" altLang="en-US" sz="1800">
                      <a:latin typeface="Tahoma" panose="020B0604030504040204" pitchFamily="34" charset="0"/>
                    </a:endParaRPr>
                  </a:p>
                </p:txBody>
              </p:sp>
              <p:sp>
                <p:nvSpPr>
                  <p:cNvPr id="104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3696" y="3448"/>
                    <a:ext cx="137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0" name="Group 21"/>
                <p:cNvGrpSpPr>
                  <a:grpSpLocks/>
                </p:cNvGrpSpPr>
                <p:nvPr/>
              </p:nvGrpSpPr>
              <p:grpSpPr bwMode="auto">
                <a:xfrm>
                  <a:off x="3696" y="2519"/>
                  <a:ext cx="272" cy="238"/>
                  <a:chOff x="3651" y="3430"/>
                  <a:chExt cx="272" cy="238"/>
                </a:xfrm>
              </p:grpSpPr>
              <p:sp>
                <p:nvSpPr>
                  <p:cNvPr id="101" name="Text Box 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51" y="3430"/>
                    <a:ext cx="272" cy="23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altLang="en-US" sz="1800">
                        <a:latin typeface="Tahoma" panose="020B0604030504040204" pitchFamily="34" charset="0"/>
                      </a:rPr>
                      <a:t>F</a:t>
                    </a:r>
                    <a:r>
                      <a:rPr lang="en-US" altLang="en-US" sz="1800" baseline="-25000">
                        <a:latin typeface="Tahoma" panose="020B0604030504040204" pitchFamily="34" charset="0"/>
                      </a:rPr>
                      <a:t>2</a:t>
                    </a:r>
                    <a:endParaRPr lang="en-US" altLang="en-US" sz="1800">
                      <a:latin typeface="Tahoma" panose="020B0604030504040204" pitchFamily="34" charset="0"/>
                    </a:endParaRPr>
                  </a:p>
                </p:txBody>
              </p:sp>
              <p:sp>
                <p:nvSpPr>
                  <p:cNvPr id="102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3696" y="3448"/>
                    <a:ext cx="137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86" name="Line 27"/>
              <p:cNvSpPr>
                <a:spLocks noChangeShapeType="1"/>
              </p:cNvSpPr>
              <p:nvPr/>
            </p:nvSpPr>
            <p:spPr bwMode="auto">
              <a:xfrm>
                <a:off x="3969" y="1661"/>
                <a:ext cx="18" cy="1388"/>
              </a:xfrm>
              <a:prstGeom prst="line">
                <a:avLst/>
              </a:prstGeom>
              <a:noFill/>
              <a:ln w="44450">
                <a:solidFill>
                  <a:srgbClr val="007E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7" name="Group 29"/>
              <p:cNvGrpSpPr>
                <a:grpSpLocks/>
              </p:cNvGrpSpPr>
              <p:nvPr/>
            </p:nvGrpSpPr>
            <p:grpSpPr bwMode="auto">
              <a:xfrm>
                <a:off x="3651" y="2751"/>
                <a:ext cx="272" cy="233"/>
                <a:chOff x="3651" y="3430"/>
                <a:chExt cx="272" cy="241"/>
              </a:xfrm>
            </p:grpSpPr>
            <p:sp>
              <p:nvSpPr>
                <p:cNvPr id="92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3651" y="3430"/>
                  <a:ext cx="272" cy="24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1800">
                      <a:latin typeface="Tahoma" panose="020B0604030504040204" pitchFamily="34" charset="0"/>
                    </a:rPr>
                    <a:t>F</a:t>
                  </a:r>
                  <a:r>
                    <a:rPr lang="en-US" altLang="en-US" sz="1800" baseline="-25000">
                      <a:latin typeface="Tahoma" panose="020B0604030504040204" pitchFamily="34" charset="0"/>
                    </a:rPr>
                    <a:t>3</a:t>
                  </a:r>
                  <a:endParaRPr lang="en-US" altLang="en-US" sz="1800">
                    <a:latin typeface="Tahoma" panose="020B0604030504040204" pitchFamily="34" charset="0"/>
                  </a:endParaRPr>
                </a:p>
              </p:txBody>
            </p:sp>
            <p:sp>
              <p:nvSpPr>
                <p:cNvPr id="93" name="Line 31"/>
                <p:cNvSpPr>
                  <a:spLocks noChangeShapeType="1"/>
                </p:cNvSpPr>
                <p:nvPr/>
              </p:nvSpPr>
              <p:spPr bwMode="auto">
                <a:xfrm>
                  <a:off x="3696" y="3448"/>
                  <a:ext cx="13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8" name="Line 33"/>
              <p:cNvSpPr>
                <a:spLocks noChangeShapeType="1"/>
              </p:cNvSpPr>
              <p:nvPr/>
            </p:nvSpPr>
            <p:spPr bwMode="auto">
              <a:xfrm>
                <a:off x="3942" y="300"/>
                <a:ext cx="36" cy="1298"/>
              </a:xfrm>
              <a:prstGeom prst="line">
                <a:avLst/>
              </a:prstGeom>
              <a:noFill/>
              <a:ln w="50800">
                <a:solidFill>
                  <a:srgbClr val="FC2602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9" name="Group 35"/>
              <p:cNvGrpSpPr>
                <a:grpSpLocks/>
              </p:cNvGrpSpPr>
              <p:nvPr/>
            </p:nvGrpSpPr>
            <p:grpSpPr bwMode="auto">
              <a:xfrm>
                <a:off x="3742" y="568"/>
                <a:ext cx="272" cy="231"/>
                <a:chOff x="3651" y="3430"/>
                <a:chExt cx="272" cy="238"/>
              </a:xfrm>
            </p:grpSpPr>
            <p:sp>
              <p:nvSpPr>
                <p:cNvPr id="90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3651" y="3430"/>
                  <a:ext cx="272" cy="2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1800">
                      <a:latin typeface="Tahoma" panose="020B0604030504040204" pitchFamily="34" charset="0"/>
                    </a:rPr>
                    <a:t>F</a:t>
                  </a:r>
                </a:p>
              </p:txBody>
            </p:sp>
            <p:sp>
              <p:nvSpPr>
                <p:cNvPr id="91" name="Line 37"/>
                <p:cNvSpPr>
                  <a:spLocks noChangeShapeType="1"/>
                </p:cNvSpPr>
                <p:nvPr/>
              </p:nvSpPr>
              <p:spPr bwMode="auto">
                <a:xfrm>
                  <a:off x="3696" y="3448"/>
                  <a:ext cx="13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10" name="Rectangle 109"/>
          <p:cNvSpPr/>
          <p:nvPr/>
        </p:nvSpPr>
        <p:spPr>
          <a:xfrm>
            <a:off x="210217" y="179171"/>
            <a:ext cx="58336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800" b="1" u="sng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800" b="1" u="sng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u="sng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800" b="1" u="sng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altLang="en-US" sz="2800" b="1" u="sng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800" b="1" u="sng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u="sng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u="sng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800" b="1" u="sng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u="sng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u="sng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Rectangle 7"/>
          <p:cNvSpPr>
            <a:spLocks noChangeArrowheads="1"/>
          </p:cNvSpPr>
          <p:nvPr/>
        </p:nvSpPr>
        <p:spPr bwMode="auto">
          <a:xfrm>
            <a:off x="125189" y="5194674"/>
            <a:ext cx="1190639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6832484"/>
              </p:ext>
            </p:extLst>
          </p:nvPr>
        </p:nvGraphicFramePr>
        <p:xfrm>
          <a:off x="5025610" y="6037524"/>
          <a:ext cx="4303596" cy="644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3" name="Equation" r:id="rId9" imgW="1168200" imgH="253800" progId="Equation.DSMT4">
                  <p:embed/>
                </p:oleObj>
              </mc:Choice>
              <mc:Fallback>
                <p:oleObj name="Equation" r:id="rId9" imgW="116820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5610" y="6037524"/>
                        <a:ext cx="4303596" cy="644737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97474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5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110" grpId="0"/>
      <p:bldP spid="1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title" sz="quarter"/>
          </p:nvPr>
        </p:nvSpPr>
        <p:spPr>
          <a:xfrm>
            <a:off x="173457" y="394997"/>
            <a:ext cx="4691061" cy="503237"/>
          </a:xfrm>
          <a:noFill/>
        </p:spPr>
        <p:txBody>
          <a:bodyPr>
            <a:noAutofit/>
          </a:bodyPr>
          <a:lstStyle/>
          <a:p>
            <a:pPr eaLnBrk="1" hangingPunct="1"/>
            <a:r>
              <a:rPr lang="en-US" altLang="en-US" sz="2800" b="1" u="sng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altLang="en-US" sz="2800" b="1" u="sng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PHÂN TÍCH LỰC</a:t>
            </a:r>
            <a:endParaRPr lang="vi-VN" altLang="en-US" sz="2800" b="1" u="sng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25"/>
          <p:cNvSpPr>
            <a:spLocks noChangeArrowheads="1"/>
          </p:cNvSpPr>
          <p:nvPr/>
        </p:nvSpPr>
        <p:spPr bwMode="auto">
          <a:xfrm>
            <a:off x="173457" y="978445"/>
            <a:ext cx="25923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800" b="1" u="sng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u="sng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b="1" u="sng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altLang="en-US" sz="2800" b="1" u="sng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73457" y="1591626"/>
            <a:ext cx="11715396" cy="16348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Char char="-"/>
            </a:pP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hệt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60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-1" y="0"/>
            <a:ext cx="72659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9400" indent="-279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LỰC. CÂN BẰNG LỰC.</a:t>
            </a:r>
            <a:endParaRPr lang="en-US" altLang="en-US" sz="28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75" y="3584702"/>
            <a:ext cx="5965065" cy="32732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75" y="519113"/>
            <a:ext cx="5965065" cy="29320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16" y="519113"/>
            <a:ext cx="5501041" cy="29009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44437" y="4517409"/>
            <a:ext cx="41025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 DẠNG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68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-1" y="0"/>
            <a:ext cx="72659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9400" indent="-279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LỰC. CÂN BẰNG LỰC.</a:t>
            </a:r>
            <a:endParaRPr lang="en-US" altLang="en-US" sz="28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789" y="519113"/>
            <a:ext cx="5423955" cy="31694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66" y="3688557"/>
            <a:ext cx="5437603" cy="31185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18" y="519113"/>
            <a:ext cx="5405651" cy="30848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44437" y="4517409"/>
            <a:ext cx="41025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52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-1" y="0"/>
            <a:ext cx="72659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9400" indent="-279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LỰC. CÂN BẰNG LỰC.</a:t>
            </a:r>
            <a:endParaRPr lang="en-US" altLang="en-US" sz="28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98222" y="979465"/>
            <a:ext cx="6548238" cy="176373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FC2602"/>
              </a:buClr>
              <a:buSzPct val="110000"/>
              <a:buFont typeface="Arial" panose="020B0604020202020204" pitchFamily="34" charset="0"/>
              <a:buNone/>
            </a:pPr>
            <a:r>
              <a:rPr lang="en-US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alt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vectơ</a:t>
            </a:r>
            <a:r>
              <a:rPr lang="en-US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836" y="281288"/>
            <a:ext cx="4667534" cy="30351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836" y="3556750"/>
            <a:ext cx="4667534" cy="3169444"/>
          </a:xfrm>
          <a:prstGeom prst="rect">
            <a:avLst/>
          </a:prstGeom>
        </p:spPr>
      </p:pic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98222" y="3556750"/>
            <a:ext cx="6548238" cy="2872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FC2602"/>
              </a:buClr>
              <a:buSzPct val="110000"/>
              <a:buFont typeface="Arial" panose="020B0604020202020204" pitchFamily="34" charset="0"/>
              <a:buNone/>
            </a:pPr>
            <a:r>
              <a:rPr lang="en-US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alt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Clr>
                <a:srgbClr val="FC2602"/>
              </a:buClr>
              <a:buSzPct val="110000"/>
              <a:buFont typeface="Arial" panose="020B0604020202020204" pitchFamily="34" charset="0"/>
              <a:buNone/>
            </a:pPr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alt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Clr>
                <a:srgbClr val="FC2602"/>
              </a:buClr>
              <a:buSzPct val="110000"/>
              <a:buFont typeface="Arial" panose="020B0604020202020204" pitchFamily="34" charset="0"/>
              <a:buNone/>
            </a:pPr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Clr>
                <a:srgbClr val="FC2602"/>
              </a:buClr>
              <a:buSzPct val="110000"/>
              <a:buFont typeface="Arial" panose="020B0604020202020204" pitchFamily="34" charset="0"/>
              <a:buNone/>
            </a:pPr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tỷ</a:t>
            </a:r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altLang="en-US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49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-1" y="0"/>
            <a:ext cx="72659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9400" indent="-279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LỰC. CÂN BẰNG LỰC.</a:t>
            </a:r>
            <a:endParaRPr lang="en-US" altLang="en-US" sz="28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98222" y="620950"/>
            <a:ext cx="11802626" cy="3982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FC2602"/>
              </a:buClr>
              <a:buSzPct val="110000"/>
              <a:buFont typeface="Arial" panose="020B0604020202020204" pitchFamily="34" charset="0"/>
              <a:buNone/>
            </a:pPr>
            <a:r>
              <a:rPr lang="en-US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alt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vecto</a:t>
            </a:r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39"/>
          <p:cNvGrpSpPr>
            <a:grpSpLocks/>
          </p:cNvGrpSpPr>
          <p:nvPr/>
        </p:nvGrpSpPr>
        <p:grpSpPr bwMode="auto">
          <a:xfrm>
            <a:off x="828728" y="1465002"/>
            <a:ext cx="3168650" cy="1919643"/>
            <a:chOff x="3334" y="1026"/>
            <a:chExt cx="1996" cy="1545"/>
          </a:xfrm>
        </p:grpSpPr>
        <p:grpSp>
          <p:nvGrpSpPr>
            <p:cNvPr id="8" name="Group 5"/>
            <p:cNvGrpSpPr>
              <a:grpSpLocks/>
            </p:cNvGrpSpPr>
            <p:nvPr/>
          </p:nvGrpSpPr>
          <p:grpSpPr bwMode="auto">
            <a:xfrm>
              <a:off x="3334" y="1055"/>
              <a:ext cx="1996" cy="1516"/>
              <a:chOff x="4195" y="2333"/>
              <a:chExt cx="1679" cy="1000"/>
            </a:xfrm>
          </p:grpSpPr>
          <p:sp>
            <p:nvSpPr>
              <p:cNvPr id="13" name="Line 6"/>
              <p:cNvSpPr>
                <a:spLocks noChangeShapeType="1"/>
              </p:cNvSpPr>
              <p:nvPr/>
            </p:nvSpPr>
            <p:spPr bwMode="auto">
              <a:xfrm flipV="1">
                <a:off x="4195" y="2333"/>
                <a:ext cx="1429" cy="825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 Box 7"/>
              <p:cNvSpPr txBox="1">
                <a:spLocks noChangeArrowheads="1"/>
              </p:cNvSpPr>
              <p:nvPr/>
            </p:nvSpPr>
            <p:spPr bwMode="auto">
              <a:xfrm>
                <a:off x="4195" y="3143"/>
                <a:ext cx="545" cy="1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2400" b="1">
                    <a:solidFill>
                      <a:srgbClr val="006600"/>
                    </a:solidFill>
                    <a:latin typeface="Tahoma" panose="020B0604030504040204" pitchFamily="34" charset="0"/>
                  </a:rPr>
                  <a:t>A</a:t>
                </a:r>
              </a:p>
            </p:txBody>
          </p:sp>
          <p:sp>
            <p:nvSpPr>
              <p:cNvPr id="15" name="Text Box 8"/>
              <p:cNvSpPr txBox="1">
                <a:spLocks noChangeArrowheads="1"/>
              </p:cNvSpPr>
              <p:nvPr/>
            </p:nvSpPr>
            <p:spPr bwMode="auto">
              <a:xfrm>
                <a:off x="5511" y="2387"/>
                <a:ext cx="363" cy="1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2400" b="1">
                    <a:solidFill>
                      <a:srgbClr val="006600"/>
                    </a:solidFill>
                    <a:latin typeface="Tahoma" panose="020B0604030504040204" pitchFamily="34" charset="0"/>
                  </a:rPr>
                  <a:t>B</a:t>
                </a:r>
              </a:p>
            </p:txBody>
          </p:sp>
        </p:grpSp>
        <p:grpSp>
          <p:nvGrpSpPr>
            <p:cNvPr id="9" name="Group 38"/>
            <p:cNvGrpSpPr>
              <a:grpSpLocks/>
            </p:cNvGrpSpPr>
            <p:nvPr/>
          </p:nvGrpSpPr>
          <p:grpSpPr bwMode="auto">
            <a:xfrm>
              <a:off x="3767" y="1026"/>
              <a:ext cx="1240" cy="949"/>
              <a:chOff x="3767" y="1026"/>
              <a:chExt cx="1240" cy="949"/>
            </a:xfrm>
          </p:grpSpPr>
          <p:sp>
            <p:nvSpPr>
              <p:cNvPr id="10" name="Line 10"/>
              <p:cNvSpPr>
                <a:spLocks noChangeShapeType="1"/>
              </p:cNvSpPr>
              <p:nvPr/>
            </p:nvSpPr>
            <p:spPr bwMode="auto">
              <a:xfrm flipV="1">
                <a:off x="3767" y="1370"/>
                <a:ext cx="822" cy="605"/>
              </a:xfrm>
              <a:prstGeom prst="line">
                <a:avLst/>
              </a:prstGeom>
              <a:noFill/>
              <a:ln w="44450">
                <a:solidFill>
                  <a:srgbClr val="FC260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 Box 11"/>
              <p:cNvSpPr txBox="1">
                <a:spLocks noChangeArrowheads="1"/>
              </p:cNvSpPr>
              <p:nvPr/>
            </p:nvSpPr>
            <p:spPr bwMode="auto">
              <a:xfrm>
                <a:off x="4199" y="1026"/>
                <a:ext cx="80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2400" b="1" dirty="0">
                    <a:solidFill>
                      <a:srgbClr val="FC2602"/>
                    </a:solidFill>
                    <a:latin typeface="Tahoma" panose="020B0604030504040204" pitchFamily="34" charset="0"/>
                  </a:rPr>
                  <a:t>F</a:t>
                </a:r>
              </a:p>
            </p:txBody>
          </p:sp>
          <p:sp>
            <p:nvSpPr>
              <p:cNvPr id="12" name="Line 12"/>
              <p:cNvSpPr>
                <a:spLocks noChangeShapeType="1"/>
              </p:cNvSpPr>
              <p:nvPr/>
            </p:nvSpPr>
            <p:spPr bwMode="auto">
              <a:xfrm>
                <a:off x="4262" y="1026"/>
                <a:ext cx="161" cy="0"/>
              </a:xfrm>
              <a:prstGeom prst="line">
                <a:avLst/>
              </a:prstGeom>
              <a:noFill/>
              <a:ln w="22225">
                <a:solidFill>
                  <a:srgbClr val="FC260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6" name="Group 37"/>
          <p:cNvGrpSpPr>
            <a:grpSpLocks/>
          </p:cNvGrpSpPr>
          <p:nvPr/>
        </p:nvGrpSpPr>
        <p:grpSpPr bwMode="auto">
          <a:xfrm>
            <a:off x="249236" y="3494643"/>
            <a:ext cx="6767513" cy="14789"/>
            <a:chOff x="704" y="-752"/>
            <a:chExt cx="4263" cy="3942"/>
          </a:xfrm>
        </p:grpSpPr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704" y="2886"/>
              <a:ext cx="42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 err="1">
                  <a:solidFill>
                    <a:srgbClr val="006600"/>
                  </a:solidFill>
                </a:rPr>
                <a:t>Đường</a:t>
              </a:r>
              <a:r>
                <a:rPr lang="en-US" altLang="en-US" sz="2400" b="1" dirty="0">
                  <a:solidFill>
                    <a:srgbClr val="006600"/>
                  </a:solidFill>
                </a:rPr>
                <a:t> </a:t>
              </a:r>
              <a:r>
                <a:rPr lang="en-US" altLang="en-US" sz="2400" b="1" dirty="0" err="1">
                  <a:solidFill>
                    <a:srgbClr val="006600"/>
                  </a:solidFill>
                </a:rPr>
                <a:t>thẳng</a:t>
              </a:r>
              <a:r>
                <a:rPr lang="en-US" altLang="en-US" sz="2400" b="1" dirty="0">
                  <a:solidFill>
                    <a:srgbClr val="006600"/>
                  </a:solidFill>
                </a:rPr>
                <a:t> AB </a:t>
              </a:r>
              <a:r>
                <a:rPr lang="en-US" altLang="en-US" sz="2400" b="1" dirty="0" err="1">
                  <a:solidFill>
                    <a:srgbClr val="006600"/>
                  </a:solidFill>
                </a:rPr>
                <a:t>gọi</a:t>
              </a:r>
              <a:r>
                <a:rPr lang="en-US" altLang="en-US" sz="2400" b="1" dirty="0">
                  <a:solidFill>
                    <a:srgbClr val="006600"/>
                  </a:solidFill>
                </a:rPr>
                <a:t> </a:t>
              </a:r>
              <a:r>
                <a:rPr lang="en-US" altLang="en-US" sz="2400" b="1" dirty="0" err="1">
                  <a:solidFill>
                    <a:srgbClr val="006600"/>
                  </a:solidFill>
                </a:rPr>
                <a:t>là</a:t>
              </a:r>
              <a:r>
                <a:rPr lang="en-US" altLang="en-US" sz="2400" b="1" dirty="0">
                  <a:solidFill>
                    <a:srgbClr val="006600"/>
                  </a:solidFill>
                </a:rPr>
                <a:t> </a:t>
              </a:r>
              <a:r>
                <a:rPr lang="en-US" altLang="en-US" sz="2400" b="1" dirty="0" err="1">
                  <a:solidFill>
                    <a:srgbClr val="006600"/>
                  </a:solidFill>
                </a:rPr>
                <a:t>giá</a:t>
              </a:r>
              <a:r>
                <a:rPr lang="en-US" altLang="en-US" sz="2400" b="1" dirty="0">
                  <a:solidFill>
                    <a:srgbClr val="006600"/>
                  </a:solidFill>
                </a:rPr>
                <a:t> </a:t>
              </a:r>
              <a:r>
                <a:rPr lang="en-US" altLang="en-US" sz="2400" b="1" dirty="0" err="1">
                  <a:solidFill>
                    <a:srgbClr val="006600"/>
                  </a:solidFill>
                </a:rPr>
                <a:t>của</a:t>
              </a:r>
              <a:r>
                <a:rPr lang="en-US" altLang="en-US" sz="2400" b="1" dirty="0">
                  <a:solidFill>
                    <a:srgbClr val="006600"/>
                  </a:solidFill>
                </a:rPr>
                <a:t> </a:t>
              </a:r>
              <a:r>
                <a:rPr lang="en-US" altLang="en-US" sz="2400" b="1" dirty="0" err="1">
                  <a:solidFill>
                    <a:srgbClr val="006600"/>
                  </a:solidFill>
                </a:rPr>
                <a:t>lực</a:t>
              </a:r>
              <a:r>
                <a:rPr lang="en-US" altLang="en-US" sz="2400" dirty="0">
                  <a:solidFill>
                    <a:srgbClr val="000099"/>
                  </a:solidFill>
                </a:rPr>
                <a:t> </a:t>
              </a:r>
              <a:endParaRPr lang="vi-VN" altLang="en-US" sz="2400" dirty="0">
                <a:solidFill>
                  <a:srgbClr val="000099"/>
                </a:solidFill>
              </a:endParaRPr>
            </a:p>
          </p:txBody>
        </p:sp>
        <p:grpSp>
          <p:nvGrpSpPr>
            <p:cNvPr id="18" name="Group 36"/>
            <p:cNvGrpSpPr>
              <a:grpSpLocks/>
            </p:cNvGrpSpPr>
            <p:nvPr/>
          </p:nvGrpSpPr>
          <p:grpSpPr bwMode="auto">
            <a:xfrm>
              <a:off x="4014" y="-752"/>
              <a:ext cx="680" cy="3942"/>
              <a:chOff x="4014" y="-752"/>
              <a:chExt cx="680" cy="3942"/>
            </a:xfrm>
          </p:grpSpPr>
          <p:sp>
            <p:nvSpPr>
              <p:cNvPr id="19" name="Text Box 30"/>
              <p:cNvSpPr txBox="1">
                <a:spLocks noChangeArrowheads="1"/>
              </p:cNvSpPr>
              <p:nvPr/>
            </p:nvSpPr>
            <p:spPr bwMode="auto">
              <a:xfrm>
                <a:off x="4014" y="2902"/>
                <a:ext cx="68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2400" b="1" dirty="0">
                    <a:solidFill>
                      <a:srgbClr val="FC2602"/>
                    </a:solidFill>
                    <a:latin typeface="Tahoma" panose="020B0604030504040204" pitchFamily="34" charset="0"/>
                  </a:rPr>
                  <a:t>F</a:t>
                </a:r>
              </a:p>
            </p:txBody>
          </p:sp>
          <p:sp>
            <p:nvSpPr>
              <p:cNvPr id="20" name="Line 31"/>
              <p:cNvSpPr>
                <a:spLocks noChangeShapeType="1"/>
              </p:cNvSpPr>
              <p:nvPr/>
            </p:nvSpPr>
            <p:spPr bwMode="auto">
              <a:xfrm>
                <a:off x="4073" y="-752"/>
                <a:ext cx="136" cy="0"/>
              </a:xfrm>
              <a:prstGeom prst="line">
                <a:avLst/>
              </a:prstGeom>
              <a:noFill/>
              <a:ln w="19050">
                <a:solidFill>
                  <a:srgbClr val="FC260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93001" y="4114903"/>
            <a:ext cx="7123689" cy="1018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FC2602"/>
              </a:buClr>
              <a:buSzPct val="110000"/>
              <a:buNone/>
            </a:pPr>
            <a:r>
              <a:rPr lang="en-US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alt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243940" y="732406"/>
            <a:ext cx="2016125" cy="69850"/>
          </a:xfrm>
          <a:prstGeom prst="rect">
            <a:avLst/>
          </a:prstGeom>
          <a:gradFill>
            <a:gsLst>
              <a:gs pos="0">
                <a:srgbClr val="825600"/>
              </a:gs>
              <a:gs pos="13000">
                <a:srgbClr val="FFA800"/>
              </a:gs>
              <a:gs pos="28000">
                <a:srgbClr val="825600"/>
              </a:gs>
              <a:gs pos="42999">
                <a:srgbClr val="FFA800"/>
              </a:gs>
              <a:gs pos="58000">
                <a:srgbClr val="825600"/>
              </a:gs>
              <a:gs pos="72000">
                <a:srgbClr val="FFA800"/>
              </a:gs>
              <a:gs pos="87000">
                <a:srgbClr val="825600"/>
              </a:gs>
              <a:gs pos="100000">
                <a:srgbClr val="FFA80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25" name="Snip Same Side Corner Rectangle 24"/>
          <p:cNvSpPr/>
          <p:nvPr/>
        </p:nvSpPr>
        <p:spPr>
          <a:xfrm>
            <a:off x="7667677" y="4455093"/>
            <a:ext cx="1368425" cy="303213"/>
          </a:xfrm>
          <a:prstGeom prst="snip2Same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pic>
        <p:nvPicPr>
          <p:cNvPr id="26" name="Straight Connector 1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727" y="752712"/>
            <a:ext cx="7143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8258227" y="351406"/>
            <a:ext cx="69850" cy="4244975"/>
          </a:xfrm>
          <a:prstGeom prst="rect">
            <a:avLst/>
          </a:prstGeom>
          <a:gradFill flip="none" rotWithShape="1"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pic>
        <p:nvPicPr>
          <p:cNvPr id="28" name="Picture 15" descr="luc giac mo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4" t="37804" r="33842" b="35733"/>
          <a:stretch>
            <a:fillRect/>
          </a:stretch>
        </p:blipFill>
        <p:spPr bwMode="auto">
          <a:xfrm>
            <a:off x="9685390" y="2583431"/>
            <a:ext cx="71913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oup 19"/>
          <p:cNvGrpSpPr>
            <a:grpSpLocks/>
          </p:cNvGrpSpPr>
          <p:nvPr/>
        </p:nvGrpSpPr>
        <p:grpSpPr bwMode="auto">
          <a:xfrm>
            <a:off x="9647626" y="1819844"/>
            <a:ext cx="363538" cy="2032001"/>
            <a:chOff x="1431" y="2178"/>
            <a:chExt cx="229" cy="1280"/>
          </a:xfrm>
        </p:grpSpPr>
        <p:cxnSp>
          <p:nvCxnSpPr>
            <p:cNvPr id="30" name="Straight Arrow Connector 8"/>
            <p:cNvCxnSpPr>
              <a:cxnSpLocks noChangeShapeType="1"/>
            </p:cNvCxnSpPr>
            <p:nvPr/>
          </p:nvCxnSpPr>
          <p:spPr bwMode="auto">
            <a:xfrm flipH="1">
              <a:off x="1655" y="2970"/>
              <a:ext cx="5" cy="419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aphicFrame>
          <p:nvGraphicFramePr>
            <p:cNvPr id="31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59722304"/>
                </p:ext>
              </p:extLst>
            </p:nvPr>
          </p:nvGraphicFramePr>
          <p:xfrm>
            <a:off x="1431" y="2178"/>
            <a:ext cx="176" cy="2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2" name="Equation" r:id="rId6" imgW="203024" imgH="304536" progId="Equation.DSMT4">
                    <p:embed/>
                  </p:oleObj>
                </mc:Choice>
                <mc:Fallback>
                  <p:oleObj name="Equation" r:id="rId6" imgW="203024" imgH="304536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1" y="2178"/>
                          <a:ext cx="176" cy="2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02240722"/>
                </p:ext>
              </p:extLst>
            </p:nvPr>
          </p:nvGraphicFramePr>
          <p:xfrm>
            <a:off x="1448" y="3164"/>
            <a:ext cx="190" cy="2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3" name="Equation" r:id="rId8" imgW="190417" imgH="304668" progId="Equation.DSMT4">
                    <p:embed/>
                  </p:oleObj>
                </mc:Choice>
                <mc:Fallback>
                  <p:oleObj name="Equation" r:id="rId8" imgW="190417" imgH="304668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8" y="3164"/>
                          <a:ext cx="190" cy="29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" name="Line 11"/>
            <p:cNvSpPr>
              <a:spLocks noChangeShapeType="1"/>
            </p:cNvSpPr>
            <p:nvPr/>
          </p:nvSpPr>
          <p:spPr bwMode="auto">
            <a:xfrm flipV="1">
              <a:off x="1655" y="2245"/>
              <a:ext cx="0" cy="454"/>
            </a:xfrm>
            <a:prstGeom prst="line">
              <a:avLst/>
            </a:prstGeom>
            <a:noFill/>
            <a:ln w="44450">
              <a:solidFill>
                <a:srgbClr val="0000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Rectangle 3"/>
          <p:cNvSpPr txBox="1">
            <a:spLocks noChangeArrowheads="1"/>
          </p:cNvSpPr>
          <p:nvPr/>
        </p:nvSpPr>
        <p:spPr>
          <a:xfrm>
            <a:off x="249236" y="5504046"/>
            <a:ext cx="5254625" cy="4944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FC2602"/>
              </a:buClr>
              <a:buSzPct val="110000"/>
              <a:buNone/>
            </a:pPr>
            <a:r>
              <a:rPr lang="en-US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alt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Newton (N).</a:t>
            </a:r>
            <a:endParaRPr lang="en-US" altLang="en-US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19"/>
          <p:cNvSpPr txBox="1">
            <a:spLocks noChangeArrowheads="1"/>
          </p:cNvSpPr>
          <p:nvPr/>
        </p:nvSpPr>
        <p:spPr>
          <a:xfrm>
            <a:off x="7452906" y="5012308"/>
            <a:ext cx="4389439" cy="1397794"/>
          </a:xfrm>
          <a:prstGeom prst="rect">
            <a:avLst/>
          </a:prstGeom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15000"/>
              <a:buFont typeface="Wingdings" panose="05000000000000000000" pitchFamily="2" charset="2"/>
              <a:buChar char="Ø"/>
            </a:pPr>
            <a:r>
              <a:rPr lang="en-US" alt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ùng</a:t>
            </a:r>
            <a:r>
              <a:rPr lang="en-US" altLang="en-US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SzPct val="115000"/>
              <a:buFont typeface="Wingdings" panose="05000000000000000000" pitchFamily="2" charset="2"/>
              <a:buChar char="Ø"/>
            </a:pPr>
            <a:r>
              <a:rPr lang="en-US" alt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ùng</a:t>
            </a:r>
            <a:r>
              <a:rPr lang="en-US" altLang="en-US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altLang="en-US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SzPct val="115000"/>
              <a:buFont typeface="Wingdings" panose="05000000000000000000" pitchFamily="2" charset="2"/>
              <a:buChar char="Ø"/>
            </a:pPr>
            <a:r>
              <a:rPr lang="en-US" alt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ùng</a:t>
            </a:r>
            <a:r>
              <a:rPr lang="en-US" altLang="en-US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altLang="en-US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9954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23" grpId="0"/>
      <p:bldP spid="34" grpId="0" build="p"/>
      <p:bldP spid="35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amt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46" y="1112098"/>
            <a:ext cx="6043981" cy="453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tth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581" y="1112098"/>
            <a:ext cx="5781336" cy="453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35246" y="96435"/>
            <a:ext cx="1176560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9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9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9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altLang="en-US" sz="29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altLang="en-US" sz="29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9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29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en-US" sz="29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ngầm</a:t>
            </a:r>
            <a:r>
              <a:rPr lang="en-US" altLang="en-US" sz="29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9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29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9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9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29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hầm</a:t>
            </a:r>
            <a:r>
              <a:rPr lang="en-US" altLang="en-US" sz="29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29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Thiêm</a:t>
            </a:r>
            <a:r>
              <a:rPr lang="en-US" altLang="en-US" sz="29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TP </a:t>
            </a:r>
            <a:r>
              <a:rPr lang="en-US" altLang="en-US" sz="29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9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29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Minh.</a:t>
            </a:r>
            <a:endParaRPr lang="vi-VN" altLang="en-US" sz="29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36980" y="5895880"/>
            <a:ext cx="11163868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vectơ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28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39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9"/>
          <p:cNvSpPr>
            <a:spLocks noChangeArrowheads="1"/>
          </p:cNvSpPr>
          <p:nvPr/>
        </p:nvSpPr>
        <p:spPr bwMode="auto">
          <a:xfrm>
            <a:off x="1524000" y="854076"/>
            <a:ext cx="9144000" cy="6029325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0244" name="Picture 2" descr="nuoc bi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84538"/>
            <a:ext cx="9144000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Rectangle 3"/>
          <p:cNvSpPr>
            <a:spLocks noChangeArrowheads="1"/>
          </p:cNvSpPr>
          <p:nvPr/>
        </p:nvSpPr>
        <p:spPr bwMode="auto">
          <a:xfrm>
            <a:off x="1524000" y="79376"/>
            <a:ext cx="9144000" cy="3273425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hlink">
                  <a:alpha val="60001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0246" name="Object 5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1524000" y="2743201"/>
          <a:ext cx="177165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2" name="CorelDRAW" r:id="rId4" imgW="1771888" imgH="567928" progId="CorelDRAW.Graphic.11">
                  <p:embed/>
                </p:oleObj>
              </mc:Choice>
              <mc:Fallback>
                <p:oleObj name="CorelDRAW" r:id="rId4" imgW="1771888" imgH="567928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743201"/>
                        <a:ext cx="1771650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7" name="Object 6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8455026" y="2509839"/>
          <a:ext cx="1419225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3" name="CorelDRAW" r:id="rId6" imgW="1422797" imgH="796766" progId="CorelDRAW.Graphic.11">
                  <p:embed/>
                </p:oleObj>
              </mc:Choice>
              <mc:Fallback>
                <p:oleObj name="CorelDRAW" r:id="rId6" imgW="1422797" imgH="796766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5026" y="2509839"/>
                        <a:ext cx="1419225" cy="79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8" name="Object 7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3275013" y="4021139"/>
          <a:ext cx="6551612" cy="194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" name="CorelDRAW" r:id="rId8" imgW="4918710" imgH="1471136" progId="CorelDRAW.Graphic.11">
                  <p:embed/>
                </p:oleObj>
              </mc:Choice>
              <mc:Fallback>
                <p:oleObj name="CorelDRAW" r:id="rId8" imgW="4918710" imgH="1471136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5013" y="4021139"/>
                        <a:ext cx="6551612" cy="1944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2" name="Line 8"/>
          <p:cNvSpPr>
            <a:spLocks noChangeShapeType="1"/>
          </p:cNvSpPr>
          <p:nvPr/>
        </p:nvSpPr>
        <p:spPr bwMode="auto">
          <a:xfrm flipV="1">
            <a:off x="6096000" y="4543426"/>
            <a:ext cx="1733550" cy="385763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>
            <a:off x="6096000" y="4927600"/>
            <a:ext cx="1295400" cy="609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4" name="Line 10"/>
          <p:cNvSpPr>
            <a:spLocks noChangeShapeType="1"/>
          </p:cNvSpPr>
          <p:nvPr/>
        </p:nvSpPr>
        <p:spPr bwMode="auto">
          <a:xfrm>
            <a:off x="6096001" y="4927601"/>
            <a:ext cx="2581275" cy="21907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31756" name="Object 12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7429501" y="3848100"/>
          <a:ext cx="498475" cy="70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" name="Equation" r:id="rId10" imgW="177569" imgH="253670" progId="Equation.DSMT4">
                  <p:embed/>
                </p:oleObj>
              </mc:Choice>
              <mc:Fallback>
                <p:oleObj name="Equation" r:id="rId10" imgW="177569" imgH="25367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9501" y="3848100"/>
                        <a:ext cx="498475" cy="7064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7" name="Object 13"/>
          <p:cNvGraphicFramePr>
            <a:graphicFrameLocks noChangeAspect="1"/>
          </p:cNvGraphicFramePr>
          <p:nvPr/>
        </p:nvGraphicFramePr>
        <p:xfrm>
          <a:off x="7085014" y="5613400"/>
          <a:ext cx="534987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" name="Equation" r:id="rId12" imgW="190417" imgH="253890" progId="Equation.DSMT4">
                  <p:embed/>
                </p:oleObj>
              </mc:Choice>
              <mc:Fallback>
                <p:oleObj name="Equation" r:id="rId12" imgW="190417" imgH="25389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5014" y="5613400"/>
                        <a:ext cx="534987" cy="7112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8" name="Object 14"/>
          <p:cNvGraphicFramePr>
            <a:graphicFrameLocks noChangeAspect="1"/>
          </p:cNvGraphicFramePr>
          <p:nvPr/>
        </p:nvGraphicFramePr>
        <p:xfrm>
          <a:off x="8856663" y="4718051"/>
          <a:ext cx="461962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" name="Equation" r:id="rId14" imgW="164957" imgH="203024" progId="Equation.DSMT4">
                  <p:embed/>
                </p:oleObj>
              </mc:Choice>
              <mc:Fallback>
                <p:oleObj name="Equation" r:id="rId14" imgW="164957" imgH="20302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56663" y="4718051"/>
                        <a:ext cx="461962" cy="56991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89303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2" grpId="0" animBg="1"/>
      <p:bldP spid="31752" grpId="1" animBg="1"/>
      <p:bldP spid="31753" grpId="0" animBg="1"/>
      <p:bldP spid="31753" grpId="1" animBg="1"/>
      <p:bldP spid="3175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110"/>
          <p:cNvSpPr>
            <a:spLocks noChangeArrowheads="1"/>
          </p:cNvSpPr>
          <p:nvPr/>
        </p:nvSpPr>
        <p:spPr bwMode="auto">
          <a:xfrm>
            <a:off x="-240632" y="400281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" name="Text Box 28"/>
          <p:cNvSpPr txBox="1">
            <a:spLocks noChangeArrowheads="1"/>
          </p:cNvSpPr>
          <p:nvPr/>
        </p:nvSpPr>
        <p:spPr bwMode="auto">
          <a:xfrm>
            <a:off x="9110243" y="5447455"/>
            <a:ext cx="288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Tahoma" panose="020B0604030504040204" pitchFamily="34" charset="0"/>
              </a:rPr>
              <a:t>C</a:t>
            </a:r>
          </a:p>
        </p:txBody>
      </p:sp>
      <p:sp>
        <p:nvSpPr>
          <p:cNvPr id="71" name="Rectangle 3"/>
          <p:cNvSpPr txBox="1">
            <a:spLocks noChangeArrowheads="1"/>
          </p:cNvSpPr>
          <p:nvPr/>
        </p:nvSpPr>
        <p:spPr>
          <a:xfrm>
            <a:off x="44385" y="1188195"/>
            <a:ext cx="11715396" cy="16348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None/>
            </a:pP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hệt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Tx/>
              <a:buNone/>
            </a:pP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10"/>
          <p:cNvSpPr>
            <a:spLocks noGrp="1" noChangeArrowheads="1"/>
          </p:cNvSpPr>
          <p:nvPr>
            <p:ph type="title" sz="quarter"/>
          </p:nvPr>
        </p:nvSpPr>
        <p:spPr>
          <a:xfrm>
            <a:off x="0" y="107933"/>
            <a:ext cx="3394868" cy="503237"/>
          </a:xfrm>
          <a:noFill/>
        </p:spPr>
        <p:txBody>
          <a:bodyPr/>
          <a:lstStyle/>
          <a:p>
            <a:pPr eaLnBrk="1" hangingPunct="1"/>
            <a:r>
              <a:rPr lang="en-US" altLang="en-US" sz="2800" b="1" u="sng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800" b="1" u="sng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HỢP LỰC</a:t>
            </a:r>
            <a:endParaRPr lang="vi-VN" altLang="en-US" sz="2800" b="1" u="sng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Rectangle 125"/>
          <p:cNvSpPr>
            <a:spLocks noChangeArrowheads="1"/>
          </p:cNvSpPr>
          <p:nvPr/>
        </p:nvSpPr>
        <p:spPr bwMode="auto">
          <a:xfrm>
            <a:off x="173457" y="577393"/>
            <a:ext cx="25923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800" b="1" u="sng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u="sng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b="1" u="sng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altLang="en-US" sz="2800" b="1" u="sng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Rectangle 7"/>
          <p:cNvSpPr>
            <a:spLocks noChangeArrowheads="1"/>
          </p:cNvSpPr>
          <p:nvPr/>
        </p:nvSpPr>
        <p:spPr bwMode="auto">
          <a:xfrm>
            <a:off x="173457" y="3973888"/>
            <a:ext cx="78989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hợp lực của chúng.</a:t>
            </a:r>
          </a:p>
        </p:txBody>
      </p:sp>
      <p:sp>
        <p:nvSpPr>
          <p:cNvPr id="76" name="Rectangle 75"/>
          <p:cNvSpPr/>
          <p:nvPr/>
        </p:nvSpPr>
        <p:spPr>
          <a:xfrm>
            <a:off x="135613" y="3278664"/>
            <a:ext cx="41216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8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b="1" u="sng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u="sng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 </a:t>
            </a:r>
            <a:r>
              <a:rPr lang="en-US" altLang="en-US" sz="2800" b="1" u="sng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altLang="en-US" sz="2800" b="1" u="sng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u="sng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800" b="1" u="sng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altLang="en-US" sz="2800" b="1" u="sng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8901660"/>
              </p:ext>
            </p:extLst>
          </p:nvPr>
        </p:nvGraphicFramePr>
        <p:xfrm>
          <a:off x="2434287" y="5853576"/>
          <a:ext cx="3215057" cy="859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Equation" r:id="rId3" imgW="736280" imgH="253890" progId="Equation.3">
                  <p:embed/>
                </p:oleObj>
              </mc:Choice>
              <mc:Fallback>
                <p:oleObj name="Equation" r:id="rId3" imgW="736280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4287" y="5853576"/>
                        <a:ext cx="3215057" cy="85952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0066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" name="Text Box 8"/>
          <p:cNvSpPr txBox="1">
            <a:spLocks noChangeArrowheads="1"/>
          </p:cNvSpPr>
          <p:nvPr/>
        </p:nvSpPr>
        <p:spPr bwMode="auto">
          <a:xfrm>
            <a:off x="6200357" y="3449168"/>
            <a:ext cx="7191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Tahoma" panose="020B0604030504040204" pitchFamily="34" charset="0"/>
              </a:rPr>
              <a:t>O</a:t>
            </a:r>
          </a:p>
        </p:txBody>
      </p:sp>
      <p:sp>
        <p:nvSpPr>
          <p:cNvPr id="85" name="Line 9"/>
          <p:cNvSpPr>
            <a:spLocks noChangeShapeType="1"/>
          </p:cNvSpPr>
          <p:nvPr/>
        </p:nvSpPr>
        <p:spPr bwMode="auto">
          <a:xfrm flipV="1">
            <a:off x="9938104" y="2855443"/>
            <a:ext cx="1939925" cy="1336675"/>
          </a:xfrm>
          <a:prstGeom prst="line">
            <a:avLst/>
          </a:prstGeom>
          <a:noFill/>
          <a:ln w="444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6" name="Group 10"/>
          <p:cNvGrpSpPr>
            <a:grpSpLocks/>
          </p:cNvGrpSpPr>
          <p:nvPr/>
        </p:nvGrpSpPr>
        <p:grpSpPr bwMode="auto">
          <a:xfrm>
            <a:off x="6489281" y="2190280"/>
            <a:ext cx="3503612" cy="2022475"/>
            <a:chOff x="748" y="2197"/>
            <a:chExt cx="2759" cy="1617"/>
          </a:xfrm>
        </p:grpSpPr>
        <p:sp>
          <p:nvSpPr>
            <p:cNvPr id="87" name="Line 11"/>
            <p:cNvSpPr>
              <a:spLocks noChangeShapeType="1"/>
            </p:cNvSpPr>
            <p:nvPr/>
          </p:nvSpPr>
          <p:spPr bwMode="auto">
            <a:xfrm flipV="1">
              <a:off x="754" y="2197"/>
              <a:ext cx="1551" cy="1046"/>
            </a:xfrm>
            <a:prstGeom prst="line">
              <a:avLst/>
            </a:prstGeom>
            <a:noFill/>
            <a:ln w="44450">
              <a:solidFill>
                <a:srgbClr val="00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Line 12"/>
            <p:cNvSpPr>
              <a:spLocks noChangeShapeType="1"/>
            </p:cNvSpPr>
            <p:nvPr/>
          </p:nvSpPr>
          <p:spPr bwMode="auto">
            <a:xfrm>
              <a:off x="748" y="3249"/>
              <a:ext cx="2759" cy="565"/>
            </a:xfrm>
            <a:prstGeom prst="line">
              <a:avLst/>
            </a:prstGeom>
            <a:noFill/>
            <a:ln w="44450">
              <a:solidFill>
                <a:srgbClr val="00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9" name="Line 13"/>
          <p:cNvSpPr>
            <a:spLocks noChangeShapeType="1"/>
          </p:cNvSpPr>
          <p:nvPr/>
        </p:nvSpPr>
        <p:spPr bwMode="auto">
          <a:xfrm>
            <a:off x="8457781" y="2190280"/>
            <a:ext cx="3446462" cy="665163"/>
          </a:xfrm>
          <a:prstGeom prst="line">
            <a:avLst/>
          </a:prstGeom>
          <a:noFill/>
          <a:ln w="412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0" name="Group 14"/>
          <p:cNvGrpSpPr>
            <a:grpSpLocks/>
          </p:cNvGrpSpPr>
          <p:nvPr/>
        </p:nvGrpSpPr>
        <p:grpSpPr bwMode="auto">
          <a:xfrm>
            <a:off x="6505157" y="2406179"/>
            <a:ext cx="5456237" cy="1068388"/>
            <a:chOff x="1439" y="2753"/>
            <a:chExt cx="3437" cy="673"/>
          </a:xfrm>
        </p:grpSpPr>
        <p:sp>
          <p:nvSpPr>
            <p:cNvPr id="91" name="Line 15"/>
            <p:cNvSpPr>
              <a:spLocks noChangeShapeType="1"/>
            </p:cNvSpPr>
            <p:nvPr/>
          </p:nvSpPr>
          <p:spPr bwMode="auto">
            <a:xfrm flipV="1">
              <a:off x="1439" y="3040"/>
              <a:ext cx="3387" cy="386"/>
            </a:xfrm>
            <a:prstGeom prst="line">
              <a:avLst/>
            </a:prstGeom>
            <a:noFill/>
            <a:ln w="44450">
              <a:solidFill>
                <a:srgbClr val="FC260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92" name="Group 16"/>
            <p:cNvGrpSpPr>
              <a:grpSpLocks/>
            </p:cNvGrpSpPr>
            <p:nvPr/>
          </p:nvGrpSpPr>
          <p:grpSpPr bwMode="auto">
            <a:xfrm>
              <a:off x="4622" y="2753"/>
              <a:ext cx="254" cy="231"/>
              <a:chOff x="476" y="2387"/>
              <a:chExt cx="317" cy="292"/>
            </a:xfrm>
          </p:grpSpPr>
          <p:sp>
            <p:nvSpPr>
              <p:cNvPr id="93" name="Text Box 17"/>
              <p:cNvSpPr txBox="1">
                <a:spLocks noChangeArrowheads="1"/>
              </p:cNvSpPr>
              <p:nvPr/>
            </p:nvSpPr>
            <p:spPr bwMode="auto">
              <a:xfrm>
                <a:off x="476" y="2387"/>
                <a:ext cx="317" cy="2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0000FE"/>
                    </a:solidFill>
                    <a:latin typeface="Tahoma" panose="020B0604030504040204" pitchFamily="34" charset="0"/>
                  </a:rPr>
                  <a:t>F</a:t>
                </a:r>
              </a:p>
            </p:txBody>
          </p:sp>
          <p:sp>
            <p:nvSpPr>
              <p:cNvPr id="94" name="Line 18"/>
              <p:cNvSpPr>
                <a:spLocks noChangeShapeType="1"/>
              </p:cNvSpPr>
              <p:nvPr/>
            </p:nvSpPr>
            <p:spPr bwMode="auto">
              <a:xfrm>
                <a:off x="531" y="2415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00FE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2" name="Rectangle 26"/>
          <p:cNvSpPr>
            <a:spLocks noChangeArrowheads="1"/>
          </p:cNvSpPr>
          <p:nvPr/>
        </p:nvSpPr>
        <p:spPr bwMode="auto">
          <a:xfrm>
            <a:off x="8505407" y="1693392"/>
            <a:ext cx="6000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7842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ahoma" panose="020B0604030504040204" pitchFamily="34" charset="0"/>
                <a:sym typeface="Wingdings" panose="05000000000000000000" pitchFamily="2" charset="2"/>
              </a:rPr>
              <a:t></a:t>
            </a:r>
          </a:p>
        </p:txBody>
      </p:sp>
      <p:sp>
        <p:nvSpPr>
          <p:cNvPr id="103" name="Rectangle 27"/>
          <p:cNvSpPr>
            <a:spLocks noChangeArrowheads="1"/>
          </p:cNvSpPr>
          <p:nvPr/>
        </p:nvSpPr>
        <p:spPr bwMode="auto">
          <a:xfrm>
            <a:off x="9900819" y="3558704"/>
            <a:ext cx="6000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7842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Tahoma" panose="020B0604030504040204" pitchFamily="34" charset="0"/>
                <a:sym typeface="Wingdings" panose="05000000000000000000" pitchFamily="2" charset="2"/>
              </a:rPr>
              <a:t></a:t>
            </a:r>
          </a:p>
        </p:txBody>
      </p:sp>
      <p:sp>
        <p:nvSpPr>
          <p:cNvPr id="104" name="Rectangle 28"/>
          <p:cNvSpPr>
            <a:spLocks noChangeArrowheads="1"/>
          </p:cNvSpPr>
          <p:nvPr/>
        </p:nvSpPr>
        <p:spPr bwMode="auto">
          <a:xfrm>
            <a:off x="6432132" y="2988792"/>
            <a:ext cx="6000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7842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ahoma" panose="020B0604030504040204" pitchFamily="34" charset="0"/>
                <a:sym typeface="Wingdings" panose="05000000000000000000" pitchFamily="2" charset="2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6958102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9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375E-6 -0.00255 L 0.37669 0.09977 " pathEditMode="relative" rAng="0" ptsTypes="AA">
                                      <p:cBhvr>
                                        <p:cTn id="41" dur="26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28" y="511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25E-6 -7.40741E-7 L 0.20039 -0.1817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13" y="-909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9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54167E-6 1.11111E-6 L 0.57969 -0.08889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84" y="-4444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2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71" grpId="0"/>
      <p:bldP spid="74" grpId="0"/>
      <p:bldP spid="75" grpId="0"/>
      <p:bldP spid="76" grpId="0"/>
      <p:bldP spid="84" grpId="0"/>
      <p:bldP spid="85" grpId="0" animBg="1"/>
      <p:bldP spid="89" grpId="0" animBg="1"/>
      <p:bldP spid="102" grpId="0"/>
      <p:bldP spid="102" grpId="1"/>
      <p:bldP spid="102" grpId="2"/>
      <p:bldP spid="103" grpId="0"/>
      <p:bldP spid="103" grpId="1"/>
      <p:bldP spid="103" grpId="2"/>
      <p:bldP spid="104" grpId="0"/>
      <p:bldP spid="104" grpId="1"/>
      <p:bldP spid="104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4" name="Text Box 8"/>
          <p:cNvSpPr txBox="1">
            <a:spLocks noChangeArrowheads="1"/>
          </p:cNvSpPr>
          <p:nvPr/>
        </p:nvSpPr>
        <p:spPr bwMode="auto">
          <a:xfrm>
            <a:off x="3066886" y="2704035"/>
            <a:ext cx="7191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Tahoma" panose="020B0604030504040204" pitchFamily="34" charset="0"/>
              </a:rPr>
              <a:t>O</a:t>
            </a:r>
          </a:p>
        </p:txBody>
      </p:sp>
      <p:sp>
        <p:nvSpPr>
          <p:cNvPr id="111625" name="Line 9"/>
          <p:cNvSpPr>
            <a:spLocks noChangeShapeType="1"/>
          </p:cNvSpPr>
          <p:nvPr/>
        </p:nvSpPr>
        <p:spPr bwMode="auto">
          <a:xfrm flipV="1">
            <a:off x="6804633" y="2110310"/>
            <a:ext cx="1939925" cy="1336675"/>
          </a:xfrm>
          <a:prstGeom prst="line">
            <a:avLst/>
          </a:prstGeom>
          <a:noFill/>
          <a:ln w="444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1626" name="Group 10"/>
          <p:cNvGrpSpPr>
            <a:grpSpLocks/>
          </p:cNvGrpSpPr>
          <p:nvPr/>
        </p:nvGrpSpPr>
        <p:grpSpPr bwMode="auto">
          <a:xfrm>
            <a:off x="3355810" y="1445147"/>
            <a:ext cx="3503612" cy="2022475"/>
            <a:chOff x="748" y="2197"/>
            <a:chExt cx="2759" cy="1617"/>
          </a:xfrm>
        </p:grpSpPr>
        <p:sp>
          <p:nvSpPr>
            <p:cNvPr id="20507" name="Line 11"/>
            <p:cNvSpPr>
              <a:spLocks noChangeShapeType="1"/>
            </p:cNvSpPr>
            <p:nvPr/>
          </p:nvSpPr>
          <p:spPr bwMode="auto">
            <a:xfrm flipV="1">
              <a:off x="754" y="2197"/>
              <a:ext cx="1551" cy="1046"/>
            </a:xfrm>
            <a:prstGeom prst="line">
              <a:avLst/>
            </a:prstGeom>
            <a:noFill/>
            <a:ln w="44450">
              <a:solidFill>
                <a:srgbClr val="00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8" name="Line 12"/>
            <p:cNvSpPr>
              <a:spLocks noChangeShapeType="1"/>
            </p:cNvSpPr>
            <p:nvPr/>
          </p:nvSpPr>
          <p:spPr bwMode="auto">
            <a:xfrm>
              <a:off x="748" y="3249"/>
              <a:ext cx="2759" cy="565"/>
            </a:xfrm>
            <a:prstGeom prst="line">
              <a:avLst/>
            </a:prstGeom>
            <a:noFill/>
            <a:ln w="44450">
              <a:solidFill>
                <a:srgbClr val="00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1629" name="Line 13"/>
          <p:cNvSpPr>
            <a:spLocks noChangeShapeType="1"/>
          </p:cNvSpPr>
          <p:nvPr/>
        </p:nvSpPr>
        <p:spPr bwMode="auto">
          <a:xfrm>
            <a:off x="5324310" y="1445147"/>
            <a:ext cx="3446462" cy="665163"/>
          </a:xfrm>
          <a:prstGeom prst="line">
            <a:avLst/>
          </a:prstGeom>
          <a:noFill/>
          <a:ln w="412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1630" name="Group 14"/>
          <p:cNvGrpSpPr>
            <a:grpSpLocks/>
          </p:cNvGrpSpPr>
          <p:nvPr/>
        </p:nvGrpSpPr>
        <p:grpSpPr bwMode="auto">
          <a:xfrm>
            <a:off x="3371686" y="1661046"/>
            <a:ext cx="5456237" cy="1068388"/>
            <a:chOff x="1439" y="2753"/>
            <a:chExt cx="3437" cy="673"/>
          </a:xfrm>
        </p:grpSpPr>
        <p:sp>
          <p:nvSpPr>
            <p:cNvPr id="20503" name="Line 15"/>
            <p:cNvSpPr>
              <a:spLocks noChangeShapeType="1"/>
            </p:cNvSpPr>
            <p:nvPr/>
          </p:nvSpPr>
          <p:spPr bwMode="auto">
            <a:xfrm flipV="1">
              <a:off x="1439" y="3040"/>
              <a:ext cx="3387" cy="386"/>
            </a:xfrm>
            <a:prstGeom prst="line">
              <a:avLst/>
            </a:prstGeom>
            <a:noFill/>
            <a:ln w="44450">
              <a:solidFill>
                <a:srgbClr val="FC260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504" name="Group 16"/>
            <p:cNvGrpSpPr>
              <a:grpSpLocks/>
            </p:cNvGrpSpPr>
            <p:nvPr/>
          </p:nvGrpSpPr>
          <p:grpSpPr bwMode="auto">
            <a:xfrm>
              <a:off x="4622" y="2753"/>
              <a:ext cx="254" cy="231"/>
              <a:chOff x="476" y="2387"/>
              <a:chExt cx="317" cy="292"/>
            </a:xfrm>
          </p:grpSpPr>
          <p:sp>
            <p:nvSpPr>
              <p:cNvPr id="20505" name="Text Box 17"/>
              <p:cNvSpPr txBox="1">
                <a:spLocks noChangeArrowheads="1"/>
              </p:cNvSpPr>
              <p:nvPr/>
            </p:nvSpPr>
            <p:spPr bwMode="auto">
              <a:xfrm>
                <a:off x="476" y="2387"/>
                <a:ext cx="317" cy="2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0000FE"/>
                    </a:solidFill>
                    <a:latin typeface="Tahoma" panose="020B0604030504040204" pitchFamily="34" charset="0"/>
                  </a:rPr>
                  <a:t>F</a:t>
                </a:r>
              </a:p>
            </p:txBody>
          </p:sp>
          <p:sp>
            <p:nvSpPr>
              <p:cNvPr id="20506" name="Line 18"/>
              <p:cNvSpPr>
                <a:spLocks noChangeShapeType="1"/>
              </p:cNvSpPr>
              <p:nvPr/>
            </p:nvSpPr>
            <p:spPr bwMode="auto">
              <a:xfrm>
                <a:off x="531" y="2415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00FE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0490" name="Group 33"/>
          <p:cNvGrpSpPr>
            <a:grpSpLocks/>
          </p:cNvGrpSpPr>
          <p:nvPr/>
        </p:nvGrpSpPr>
        <p:grpSpPr bwMode="auto">
          <a:xfrm>
            <a:off x="5170322" y="941910"/>
            <a:ext cx="1612900" cy="3030537"/>
            <a:chOff x="2572" y="2115"/>
            <a:chExt cx="1016" cy="1909"/>
          </a:xfrm>
        </p:grpSpPr>
        <p:grpSp>
          <p:nvGrpSpPr>
            <p:cNvPr id="20497" name="Group 20"/>
            <p:cNvGrpSpPr>
              <a:grpSpLocks/>
            </p:cNvGrpSpPr>
            <p:nvPr/>
          </p:nvGrpSpPr>
          <p:grpSpPr bwMode="auto">
            <a:xfrm>
              <a:off x="2572" y="2115"/>
              <a:ext cx="254" cy="231"/>
              <a:chOff x="476" y="2387"/>
              <a:chExt cx="317" cy="293"/>
            </a:xfrm>
          </p:grpSpPr>
          <p:sp>
            <p:nvSpPr>
              <p:cNvPr id="20501" name="Text Box 21"/>
              <p:cNvSpPr txBox="1">
                <a:spLocks noChangeArrowheads="1"/>
              </p:cNvSpPr>
              <p:nvPr/>
            </p:nvSpPr>
            <p:spPr bwMode="auto">
              <a:xfrm>
                <a:off x="476" y="2387"/>
                <a:ext cx="317" cy="2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0000FE"/>
                    </a:solidFill>
                    <a:latin typeface="Tahoma" panose="020B0604030504040204" pitchFamily="34" charset="0"/>
                  </a:rPr>
                  <a:t>F</a:t>
                </a:r>
                <a:r>
                  <a:rPr lang="en-US" altLang="en-US" sz="1800" baseline="-25000">
                    <a:solidFill>
                      <a:srgbClr val="0000FE"/>
                    </a:solidFill>
                    <a:latin typeface="Tahoma" panose="020B0604030504040204" pitchFamily="34" charset="0"/>
                  </a:rPr>
                  <a:t>1</a:t>
                </a:r>
                <a:endParaRPr lang="en-US" altLang="en-US" sz="1800">
                  <a:solidFill>
                    <a:srgbClr val="0000FE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20502" name="Line 22"/>
              <p:cNvSpPr>
                <a:spLocks noChangeShapeType="1"/>
              </p:cNvSpPr>
              <p:nvPr/>
            </p:nvSpPr>
            <p:spPr bwMode="auto">
              <a:xfrm>
                <a:off x="531" y="2415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00FE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498" name="Group 23"/>
            <p:cNvGrpSpPr>
              <a:grpSpLocks/>
            </p:cNvGrpSpPr>
            <p:nvPr/>
          </p:nvGrpSpPr>
          <p:grpSpPr bwMode="auto">
            <a:xfrm>
              <a:off x="3334" y="3793"/>
              <a:ext cx="254" cy="231"/>
              <a:chOff x="476" y="2387"/>
              <a:chExt cx="317" cy="293"/>
            </a:xfrm>
          </p:grpSpPr>
          <p:sp>
            <p:nvSpPr>
              <p:cNvPr id="20499" name="Text Box 24"/>
              <p:cNvSpPr txBox="1">
                <a:spLocks noChangeArrowheads="1"/>
              </p:cNvSpPr>
              <p:nvPr/>
            </p:nvSpPr>
            <p:spPr bwMode="auto">
              <a:xfrm>
                <a:off x="476" y="2387"/>
                <a:ext cx="317" cy="2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0000FE"/>
                    </a:solidFill>
                    <a:latin typeface="Tahoma" panose="020B0604030504040204" pitchFamily="34" charset="0"/>
                  </a:rPr>
                  <a:t>F</a:t>
                </a:r>
                <a:r>
                  <a:rPr lang="en-US" altLang="en-US" sz="1800" baseline="-25000">
                    <a:solidFill>
                      <a:srgbClr val="0000FE"/>
                    </a:solidFill>
                    <a:latin typeface="Tahoma" panose="020B0604030504040204" pitchFamily="34" charset="0"/>
                  </a:rPr>
                  <a:t>2</a:t>
                </a:r>
                <a:endParaRPr lang="en-US" altLang="en-US" sz="1800">
                  <a:solidFill>
                    <a:srgbClr val="0000FE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20500" name="Line 25"/>
              <p:cNvSpPr>
                <a:spLocks noChangeShapeType="1"/>
              </p:cNvSpPr>
              <p:nvPr/>
            </p:nvSpPr>
            <p:spPr bwMode="auto">
              <a:xfrm>
                <a:off x="531" y="2415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00FE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1642" name="Rectangle 26"/>
          <p:cNvSpPr>
            <a:spLocks noChangeArrowheads="1"/>
          </p:cNvSpPr>
          <p:nvPr/>
        </p:nvSpPr>
        <p:spPr bwMode="auto">
          <a:xfrm>
            <a:off x="5371936" y="948259"/>
            <a:ext cx="6000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7842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ahoma" panose="020B0604030504040204" pitchFamily="34" charset="0"/>
                <a:sym typeface="Wingdings" panose="05000000000000000000" pitchFamily="2" charset="2"/>
              </a:rPr>
              <a:t></a:t>
            </a:r>
          </a:p>
        </p:txBody>
      </p:sp>
      <p:sp>
        <p:nvSpPr>
          <p:cNvPr id="111643" name="Rectangle 27"/>
          <p:cNvSpPr>
            <a:spLocks noChangeArrowheads="1"/>
          </p:cNvSpPr>
          <p:nvPr/>
        </p:nvSpPr>
        <p:spPr bwMode="auto">
          <a:xfrm>
            <a:off x="6767348" y="2813571"/>
            <a:ext cx="6000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7842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ahoma" panose="020B0604030504040204" pitchFamily="34" charset="0"/>
                <a:sym typeface="Wingdings" panose="05000000000000000000" pitchFamily="2" charset="2"/>
              </a:rPr>
              <a:t></a:t>
            </a:r>
          </a:p>
        </p:txBody>
      </p:sp>
      <p:sp>
        <p:nvSpPr>
          <p:cNvPr id="111644" name="Rectangle 28"/>
          <p:cNvSpPr>
            <a:spLocks noChangeArrowheads="1"/>
          </p:cNvSpPr>
          <p:nvPr/>
        </p:nvSpPr>
        <p:spPr bwMode="auto">
          <a:xfrm>
            <a:off x="3298661" y="2243659"/>
            <a:ext cx="6000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7842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ahoma" panose="020B0604030504040204" pitchFamily="34" charset="0"/>
                <a:sym typeface="Wingdings" panose="05000000000000000000" pitchFamily="2" charset="2"/>
              </a:rPr>
              <a:t></a:t>
            </a:r>
          </a:p>
        </p:txBody>
      </p:sp>
      <p:grpSp>
        <p:nvGrpSpPr>
          <p:cNvPr id="20494" name="Group 32"/>
          <p:cNvGrpSpPr>
            <a:grpSpLocks/>
          </p:cNvGrpSpPr>
          <p:nvPr/>
        </p:nvGrpSpPr>
        <p:grpSpPr bwMode="auto">
          <a:xfrm>
            <a:off x="311909" y="199552"/>
            <a:ext cx="4608513" cy="530225"/>
            <a:chOff x="567" y="1570"/>
            <a:chExt cx="2903" cy="334"/>
          </a:xfrm>
        </p:grpSpPr>
        <p:sp>
          <p:nvSpPr>
            <p:cNvPr id="20495" name="Text Box 29"/>
            <p:cNvSpPr txBox="1">
              <a:spLocks noChangeArrowheads="1"/>
            </p:cNvSpPr>
            <p:nvPr/>
          </p:nvSpPr>
          <p:spPr bwMode="auto">
            <a:xfrm>
              <a:off x="567" y="1616"/>
              <a:ext cx="290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>
                  <a:srgbClr val="FC2602"/>
                </a:buClr>
                <a:buSzPct val="110000"/>
                <a:buFont typeface="Wingdings" panose="05000000000000000000" pitchFamily="2" charset="2"/>
                <a:buChar char="Ø"/>
              </a:pPr>
              <a:r>
                <a:rPr lang="vi-VN" altLang="en-US" sz="2400" dirty="0">
                  <a:solidFill>
                    <a:srgbClr val="006600"/>
                  </a:solidFill>
                  <a:latin typeface="Tahoma" panose="020B0604030504040204" pitchFamily="34" charset="0"/>
                </a:rPr>
                <a:t> </a:t>
              </a:r>
              <a:r>
                <a:rPr lang="vi-VN" altLang="en-US" sz="2400" b="1" dirty="0">
                  <a:solidFill>
                    <a:srgbClr val="006600"/>
                  </a:solidFill>
                  <a:latin typeface="Tahoma" panose="020B0604030504040204" pitchFamily="34" charset="0"/>
                </a:rPr>
                <a:t>Cách vẽ hợp lực </a:t>
              </a:r>
            </a:p>
          </p:txBody>
        </p:sp>
        <p:graphicFrame>
          <p:nvGraphicFramePr>
            <p:cNvPr id="20496" name="Object 8"/>
            <p:cNvGraphicFramePr>
              <a:graphicFrameLocks noChangeAspect="1"/>
            </p:cNvGraphicFramePr>
            <p:nvPr/>
          </p:nvGraphicFramePr>
          <p:xfrm>
            <a:off x="2426" y="1570"/>
            <a:ext cx="374" cy="3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8" name="Equation" r:id="rId3" imgW="177569" imgH="304404" progId="Equation.DSMT4">
                    <p:embed/>
                  </p:oleObj>
                </mc:Choice>
                <mc:Fallback>
                  <p:oleObj name="Equation" r:id="rId3" imgW="177569" imgH="304404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26" y="1570"/>
                          <a:ext cx="374" cy="3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2499640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1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11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1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7778E-7 -0.00255 L 0.37674 0.09977 " pathEditMode="relative" rAng="0" ptsTypes="AA">
                                      <p:cBhvr>
                                        <p:cTn id="19" dur="26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37" y="511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11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2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16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1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05556E-6 -4.07407E-6 L 0.20035 -0.1817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17" y="-909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111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2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1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1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9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7778E-6 3.7037E-6 L 0.57969 -0.0888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76" y="-444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500"/>
                                        <p:tgtEl>
                                          <p:spTgt spid="111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1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4" grpId="0"/>
      <p:bldP spid="111625" grpId="0" animBg="1"/>
      <p:bldP spid="111629" grpId="0" animBg="1"/>
      <p:bldP spid="111642" grpId="0"/>
      <p:bldP spid="111642" grpId="1"/>
      <p:bldP spid="111642" grpId="2"/>
      <p:bldP spid="111643" grpId="0"/>
      <p:bldP spid="111643" grpId="1"/>
      <p:bldP spid="111643" grpId="2"/>
      <p:bldP spid="111644" grpId="0"/>
      <p:bldP spid="111644" grpId="1"/>
      <p:bldP spid="111644" grpId="2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502</Words>
  <Application>Microsoft Office PowerPoint</Application>
  <PresentationFormat>Widescreen</PresentationFormat>
  <Paragraphs>107</Paragraphs>
  <Slides>13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宋体</vt:lpstr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Equation</vt:lpstr>
      <vt:lpstr>CorelDRAW</vt:lpstr>
      <vt:lpstr>MathType 6.0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TỔNG HỢP LỰC</vt:lpstr>
      <vt:lpstr>PowerPoint Presentation</vt:lpstr>
      <vt:lpstr>PowerPoint Presentation</vt:lpstr>
      <vt:lpstr>PowerPoint Presentation</vt:lpstr>
      <vt:lpstr>PowerPoint Presentation</vt:lpstr>
      <vt:lpstr>III. PHÂN TÍCH LỰC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Vien</dc:creator>
  <cp:lastModifiedBy>Vien</cp:lastModifiedBy>
  <cp:revision>17</cp:revision>
  <dcterms:created xsi:type="dcterms:W3CDTF">2019-10-02T14:01:01Z</dcterms:created>
  <dcterms:modified xsi:type="dcterms:W3CDTF">2019-10-03T07:11:12Z</dcterms:modified>
</cp:coreProperties>
</file>