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459" r:id="rId3"/>
    <p:sldId id="460" r:id="rId4"/>
    <p:sldId id="461" r:id="rId5"/>
    <p:sldId id="462" r:id="rId6"/>
    <p:sldId id="307" r:id="rId7"/>
    <p:sldId id="468" r:id="rId8"/>
    <p:sldId id="441" r:id="rId9"/>
    <p:sldId id="442" r:id="rId10"/>
    <p:sldId id="414" r:id="rId11"/>
    <p:sldId id="416" r:id="rId12"/>
    <p:sldId id="450" r:id="rId13"/>
    <p:sldId id="417" r:id="rId14"/>
    <p:sldId id="445" r:id="rId15"/>
    <p:sldId id="464" r:id="rId16"/>
    <p:sldId id="465" r:id="rId17"/>
    <p:sldId id="466" r:id="rId18"/>
    <p:sldId id="467" r:id="rId19"/>
    <p:sldId id="470" r:id="rId20"/>
    <p:sldId id="371" r:id="rId21"/>
  </p:sldIdLst>
  <p:sldSz cx="24384000" cy="13716000"/>
  <p:notesSz cx="6858000" cy="9144000"/>
  <p:custDataLst>
    <p:tags r:id="rId24"/>
  </p:custDataLst>
  <p:defaultTextStyle>
    <a:defPPr>
      <a:defRPr lang="en-US"/>
    </a:defPPr>
    <a:lvl1pPr marL="0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088640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3265918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5443196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8709112" algn="l" defTabSz="2177278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FF"/>
    <a:srgbClr val="FF0066"/>
    <a:srgbClr val="3333FF"/>
    <a:srgbClr val="0000CC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027" autoAdjust="0"/>
  </p:normalViewPr>
  <p:slideViewPr>
    <p:cSldViewPr>
      <p:cViewPr varScale="1">
        <p:scale>
          <a:sx n="34" d="100"/>
          <a:sy n="34" d="100"/>
        </p:scale>
        <p:origin x="252" y="9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088640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265918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443196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8709112" algn="l" defTabSz="2177278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DE6C5FE-C9D2-4248-95F6-F151A07A7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 eaLnBrk="1" hangingPunct="1"/>
            <a:fld id="{7C0622DE-FB99-483F-A067-6F14A8B9095A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463DDB7-BF70-4C64-A816-5F5EC83FFC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AA04B5B-3FB5-450B-8C5C-6B7900285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CA395A30-C4A5-45D2-8F0A-79224DD5D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 eaLnBrk="1" hangingPunct="1"/>
            <a:fld id="{1F1A3888-5D49-4F15-9BB2-43164D4ED99F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E7FD264-6432-4AFE-A2B1-A9E4CC0AFB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EF69C98-CB42-4396-B9EC-985B32889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3"/>
            <a:ext cx="20726400" cy="294005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9"/>
            <a:ext cx="5486400" cy="11703050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9"/>
            <a:ext cx="16052800" cy="11703050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7" y="12712717"/>
            <a:ext cx="5689602" cy="730250"/>
          </a:xfrm>
          <a:prstGeom prst="rect">
            <a:avLst/>
          </a:prstGeom>
        </p:spPr>
        <p:txBody>
          <a:bodyPr lIns="91426" tIns="45714" rIns="91426" bIns="45714"/>
          <a:lstStyle/>
          <a:p>
            <a:fld id="{D15044BE-B3F3-4258-B55D-9238C2EBFDF1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17"/>
            <a:ext cx="7721602" cy="730250"/>
          </a:xfrm>
          <a:prstGeom prst="rect">
            <a:avLst/>
          </a:prstGeom>
        </p:spPr>
        <p:txBody>
          <a:bodyPr lIns="91426" tIns="45714" rIns="91426" bIns="45714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15" y="12712717"/>
            <a:ext cx="5689602" cy="730250"/>
          </a:xfrm>
          <a:prstGeom prst="rect">
            <a:avLst/>
          </a:prstGeom>
        </p:spPr>
        <p:txBody>
          <a:bodyPr lIns="91426" tIns="45714" rIns="91426" bIns="45714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9"/>
            <a:ext cx="21945600" cy="9051926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70" y="8813813"/>
            <a:ext cx="20726400" cy="272415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>
              <a:defRPr sz="9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70" y="5813427"/>
            <a:ext cx="20726400" cy="300037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54122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42652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31182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9"/>
            <a:ext cx="10769600" cy="90519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6600"/>
            </a:lvl1pPr>
            <a:lvl2pPr>
              <a:defRPr sz="5600"/>
            </a:lvl2pPr>
            <a:lvl3pPr>
              <a:defRPr sz="48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9"/>
            <a:ext cx="10769600" cy="90519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6600"/>
            </a:lvl1pPr>
            <a:lvl2pPr>
              <a:defRPr sz="5600"/>
            </a:lvl2pPr>
            <a:lvl3pPr>
              <a:defRPr sz="48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6" cy="127952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5600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400" b="1"/>
            </a:lvl3pPr>
            <a:lvl4pPr marL="3265590" indent="0">
              <a:buNone/>
              <a:defRPr sz="3800" b="1"/>
            </a:lvl4pPr>
            <a:lvl5pPr marL="4354122" indent="0">
              <a:buNone/>
              <a:defRPr sz="3800" b="1"/>
            </a:lvl5pPr>
            <a:lvl6pPr marL="5442652" indent="0">
              <a:buNone/>
              <a:defRPr sz="3800" b="1"/>
            </a:lvl6pPr>
            <a:lvl7pPr marL="6531182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6" cy="790257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5600"/>
            </a:lvl1pPr>
            <a:lvl2pPr>
              <a:defRPr sz="4800"/>
            </a:lvl2pPr>
            <a:lvl3pPr>
              <a:defRPr sz="44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6" y="3070226"/>
            <a:ext cx="10778068" cy="127952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5600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400" b="1"/>
            </a:lvl3pPr>
            <a:lvl4pPr marL="3265590" indent="0">
              <a:buNone/>
              <a:defRPr sz="3800" b="1"/>
            </a:lvl4pPr>
            <a:lvl5pPr marL="4354122" indent="0">
              <a:buNone/>
              <a:defRPr sz="3800" b="1"/>
            </a:lvl5pPr>
            <a:lvl6pPr marL="5442652" indent="0">
              <a:buNone/>
              <a:defRPr sz="3800" b="1"/>
            </a:lvl6pPr>
            <a:lvl7pPr marL="6531182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6" y="4349750"/>
            <a:ext cx="10778068" cy="790257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5600"/>
            </a:lvl1pPr>
            <a:lvl2pPr>
              <a:defRPr sz="4800"/>
            </a:lvl2pPr>
            <a:lvl3pPr>
              <a:defRPr sz="44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5"/>
            <a:ext cx="8022168" cy="9382126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3400"/>
            </a:lvl1pPr>
            <a:lvl2pPr marL="1088530" indent="0">
              <a:buNone/>
              <a:defRPr sz="3000"/>
            </a:lvl2pPr>
            <a:lvl3pPr marL="2177060" indent="0">
              <a:buNone/>
              <a:defRPr sz="2400"/>
            </a:lvl3pPr>
            <a:lvl4pPr marL="3265590" indent="0">
              <a:buNone/>
              <a:defRPr sz="2200"/>
            </a:lvl4pPr>
            <a:lvl5pPr marL="4354122" indent="0">
              <a:buNone/>
              <a:defRPr sz="2200"/>
            </a:lvl5pPr>
            <a:lvl6pPr marL="5442652" indent="0">
              <a:buNone/>
              <a:defRPr sz="2200"/>
            </a:lvl6pPr>
            <a:lvl7pPr marL="6531182" indent="0">
              <a:buNone/>
              <a:defRPr sz="2200"/>
            </a:lvl7pPr>
            <a:lvl8pPr marL="7619710" indent="0">
              <a:buNone/>
              <a:defRPr sz="2200"/>
            </a:lvl8pPr>
            <a:lvl9pPr marL="870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6" y="9601200"/>
            <a:ext cx="14630400" cy="1133476"/>
          </a:xfrm>
          <a:prstGeom prst="rect">
            <a:avLst/>
          </a:prstGeom>
        </p:spPr>
        <p:txBody>
          <a:bodyPr lIns="91440" tIns="45720" rIns="91440" bIns="45720"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6" y="1225550"/>
            <a:ext cx="14630400" cy="82296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7600"/>
            </a:lvl1pPr>
            <a:lvl2pPr marL="1088530" indent="0">
              <a:buNone/>
              <a:defRPr sz="6600"/>
            </a:lvl2pPr>
            <a:lvl3pPr marL="2177060" indent="0">
              <a:buNone/>
              <a:defRPr sz="5600"/>
            </a:lvl3pPr>
            <a:lvl4pPr marL="3265590" indent="0">
              <a:buNone/>
              <a:defRPr sz="4800"/>
            </a:lvl4pPr>
            <a:lvl5pPr marL="4354122" indent="0">
              <a:buNone/>
              <a:defRPr sz="4800"/>
            </a:lvl5pPr>
            <a:lvl6pPr marL="5442652" indent="0">
              <a:buNone/>
              <a:defRPr sz="4800"/>
            </a:lvl6pPr>
            <a:lvl7pPr marL="6531182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6" y="10734676"/>
            <a:ext cx="14630400" cy="1609724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3400"/>
            </a:lvl1pPr>
            <a:lvl2pPr marL="1088530" indent="0">
              <a:buNone/>
              <a:defRPr sz="3000"/>
            </a:lvl2pPr>
            <a:lvl3pPr marL="2177060" indent="0">
              <a:buNone/>
              <a:defRPr sz="2400"/>
            </a:lvl3pPr>
            <a:lvl4pPr marL="3265590" indent="0">
              <a:buNone/>
              <a:defRPr sz="2200"/>
            </a:lvl4pPr>
            <a:lvl5pPr marL="4354122" indent="0">
              <a:buNone/>
              <a:defRPr sz="2200"/>
            </a:lvl5pPr>
            <a:lvl6pPr marL="5442652" indent="0">
              <a:buNone/>
              <a:defRPr sz="2200"/>
            </a:lvl6pPr>
            <a:lvl7pPr marL="6531182" indent="0">
              <a:buNone/>
              <a:defRPr sz="2200"/>
            </a:lvl7pPr>
            <a:lvl8pPr marL="7619710" indent="0">
              <a:buNone/>
              <a:defRPr sz="2200"/>
            </a:lvl8pPr>
            <a:lvl9pPr marL="870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F9E5E443-43CC-47C0-B016-9A203293290C}" type="datetimeFigureOut">
              <a:rPr lang="en-US" smtClean="0"/>
              <a:pPr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13"/>
            <a:ext cx="7721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13"/>
            <a:ext cx="5689600" cy="730250"/>
          </a:xfrm>
          <a:prstGeom prst="rect">
            <a:avLst/>
          </a:prstGeom>
        </p:spPr>
        <p:txBody>
          <a:bodyPr lIns="91440" tIns="45720" rIns="91440" bIns="45720"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" y="3523"/>
            <a:ext cx="24383874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4" y="455250"/>
            <a:ext cx="1561124" cy="646332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6" y="185948"/>
            <a:ext cx="1383712" cy="1272144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6" y="457202"/>
            <a:ext cx="1511756" cy="646332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6" y="320915"/>
            <a:ext cx="17135296" cy="976562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8" indent="-816398" algn="l" defTabSz="2177060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2" indent="-680332" algn="l" defTabSz="2177060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6" indent="-544266" algn="l" defTabSz="2177060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6" indent="-544266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6" indent="-544266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6" indent="-544266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6" indent="-544266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6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6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2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2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2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9.bin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4.wmf"/><Relationship Id="rId9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511047" y="3742112"/>
            <a:ext cx="2778242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700" rIns="91398" bIns="45700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12472" y="4550303"/>
            <a:ext cx="18288000" cy="147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700" rIns="91398" bIns="457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 HÀM SỐ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83"/>
            <a:ext cx="1813892" cy="1813320"/>
            <a:chOff x="12784885" y="1066801"/>
            <a:chExt cx="1814128" cy="181354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69496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5"/>
              <a:ext cx="1210660" cy="1323564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6" y="1966243"/>
            <a:ext cx="2238084" cy="1706806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51" y="9832152"/>
            <a:ext cx="17088454" cy="907191"/>
            <a:chOff x="7483861" y="7543799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8" y="7620003"/>
              <a:ext cx="15503592" cy="831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 SỐ HẰNG y = b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866428" y="7646473"/>
                  <a:ext cx="726462" cy="7695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353259" y="8545888"/>
            <a:ext cx="14849139" cy="907196"/>
            <a:chOff x="7459670" y="7543796"/>
            <a:chExt cx="14851072" cy="907312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5"/>
              <a:ext cx="13317555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4582" y="7640053"/>
                  <a:ext cx="457236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7591400" y="7091779"/>
            <a:ext cx="9730143" cy="11079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700" rIns="91398" bIns="45700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66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6600" b="1" dirty="0">
                <a:solidFill>
                  <a:srgbClr val="135F82"/>
                </a:solidFill>
                <a:latin typeface="Chu Van An" pitchFamily="18" charset="0"/>
                <a:ea typeface="AvantGarde-Demi" pitchFamily="18" charset="0"/>
                <a:cs typeface="Chu Van An" pitchFamily="18" charset="0"/>
              </a:rPr>
              <a:t>13- HÀM SỐ BẬC NHẤT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512668" y="8207120"/>
            <a:ext cx="19013084" cy="4264124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700" rIns="91398" bIns="45700" rtlCol="0" anchor="ctr"/>
          <a:lstStyle/>
          <a:p>
            <a:pPr algn="ctr"/>
            <a:endParaRPr lang="en-US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8" y="1407051"/>
            <a:ext cx="3154624" cy="3197790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69" y="1432440"/>
            <a:ext cx="3384142" cy="3384584"/>
          </a:xfrm>
          <a:prstGeom prst="rect">
            <a:avLst/>
          </a:prstGeom>
        </p:spPr>
      </p:pic>
      <p:grpSp>
        <p:nvGrpSpPr>
          <p:cNvPr id="51" name="Group 26">
            <a:extLst>
              <a:ext uri="{FF2B5EF4-FFF2-40B4-BE49-F238E27FC236}">
                <a16:creationId xmlns:a16="http://schemas.microsoft.com/office/drawing/2014/main" id="{B93F33CD-0869-4BF6-853B-9DA2A2786B51}"/>
              </a:ext>
            </a:extLst>
          </p:cNvPr>
          <p:cNvGrpSpPr/>
          <p:nvPr/>
        </p:nvGrpSpPr>
        <p:grpSpPr>
          <a:xfrm>
            <a:off x="4353259" y="11136234"/>
            <a:ext cx="17088454" cy="907191"/>
            <a:chOff x="7483861" y="7543799"/>
            <a:chExt cx="17012919" cy="907308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9229640-D1B1-4629-9C24-2BAFAEB86F10}"/>
                </a:ext>
              </a:extLst>
            </p:cNvPr>
            <p:cNvSpPr txBox="1"/>
            <p:nvPr/>
          </p:nvSpPr>
          <p:spPr>
            <a:xfrm>
              <a:off x="8993188" y="7620003"/>
              <a:ext cx="15503592" cy="831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HÀM SỐ y =|x|</a:t>
              </a:r>
            </a:p>
          </p:txBody>
        </p:sp>
        <p:grpSp>
          <p:nvGrpSpPr>
            <p:cNvPr id="64" name="Group 27">
              <a:extLst>
                <a:ext uri="{FF2B5EF4-FFF2-40B4-BE49-F238E27FC236}">
                  <a16:creationId xmlns:a16="http://schemas.microsoft.com/office/drawing/2014/main" id="{B04008C9-D540-40B8-B936-708B720D8DF4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65" name="Isosceles Triangle 44">
                <a:extLst>
                  <a:ext uri="{FF2B5EF4-FFF2-40B4-BE49-F238E27FC236}">
                    <a16:creationId xmlns:a16="http://schemas.microsoft.com/office/drawing/2014/main" id="{B76CC3BD-A699-40B6-B485-A2CE2FD3E647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29">
                <a:extLst>
                  <a:ext uri="{FF2B5EF4-FFF2-40B4-BE49-F238E27FC236}">
                    <a16:creationId xmlns:a16="http://schemas.microsoft.com/office/drawing/2014/main" id="{F95F7DCD-9729-44F7-B514-5930CCEBEF02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67" name="Round Same Side Corner Rectangle 47">
                  <a:extLst>
                    <a:ext uri="{FF2B5EF4-FFF2-40B4-BE49-F238E27FC236}">
                      <a16:creationId xmlns:a16="http://schemas.microsoft.com/office/drawing/2014/main" id="{DA02CDCB-BB79-4F0E-83EA-8FC6567D50AF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DCBA93FD-B2DF-43FD-9DEE-C4D22A7D83E4}"/>
                    </a:ext>
                  </a:extLst>
                </p:cNvPr>
                <p:cNvSpPr txBox="1"/>
                <p:nvPr/>
              </p:nvSpPr>
              <p:spPr>
                <a:xfrm>
                  <a:off x="7730775" y="7646473"/>
                  <a:ext cx="997768" cy="7695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2C189E6E-32F4-4DEC-AD7B-A7524F629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0" y="2784976"/>
            <a:ext cx="1066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y = 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= </a:t>
            </a:r>
          </a:p>
        </p:txBody>
      </p:sp>
      <p:sp>
        <p:nvSpPr>
          <p:cNvPr id="24580" name="Line 4">
            <a:extLst>
              <a:ext uri="{FF2B5EF4-FFF2-40B4-BE49-F238E27FC236}">
                <a16:creationId xmlns:a16="http://schemas.microsoft.com/office/drawing/2014/main" id="{267A6412-D1EF-4515-9CBF-7DEB1B2799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14849" y="5870575"/>
            <a:ext cx="5029200" cy="4972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4581" name="Line 5">
            <a:extLst>
              <a:ext uri="{FF2B5EF4-FFF2-40B4-BE49-F238E27FC236}">
                <a16:creationId xmlns:a16="http://schemas.microsoft.com/office/drawing/2014/main" id="{CF4B766E-5C04-47D4-956C-BABA31FED7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05099" y="6118224"/>
            <a:ext cx="4572000" cy="472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4177DA57-EE1D-4EBB-AC50-E0252B369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810001"/>
            <a:ext cx="870267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+) Tập xác định 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 = R</a:t>
            </a:r>
            <a:r>
              <a:rPr lang="vi-VN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5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EE251002-B167-49E0-9EA6-077D7CFBA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7" y="7967295"/>
            <a:ext cx="830897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Bảng biến thiên:</a:t>
            </a:r>
            <a:endParaRPr lang="en-US" sz="52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588" name="Group 12">
            <a:extLst>
              <a:ext uri="{FF2B5EF4-FFF2-40B4-BE49-F238E27FC236}">
                <a16:creationId xmlns:a16="http://schemas.microsoft.com/office/drawing/2014/main" id="{ABC19A11-4021-4E31-B451-E17D78A52C19}"/>
              </a:ext>
            </a:extLst>
          </p:cNvPr>
          <p:cNvGrpSpPr>
            <a:grpSpLocks/>
          </p:cNvGrpSpPr>
          <p:nvPr/>
        </p:nvGrpSpPr>
        <p:grpSpPr bwMode="auto">
          <a:xfrm>
            <a:off x="3708400" y="8839205"/>
            <a:ext cx="8788400" cy="2822578"/>
            <a:chOff x="144" y="2579"/>
            <a:chExt cx="2768" cy="889"/>
          </a:xfrm>
        </p:grpSpPr>
        <p:sp>
          <p:nvSpPr>
            <p:cNvPr id="15402" name="Line 13">
              <a:extLst>
                <a:ext uri="{FF2B5EF4-FFF2-40B4-BE49-F238E27FC236}">
                  <a16:creationId xmlns:a16="http://schemas.microsoft.com/office/drawing/2014/main" id="{F3721AB5-43B5-45B0-A4A3-FF4BABFB5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2904"/>
              <a:ext cx="259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403" name="Line 14">
              <a:extLst>
                <a:ext uri="{FF2B5EF4-FFF2-40B4-BE49-F238E27FC236}">
                  <a16:creationId xmlns:a16="http://schemas.microsoft.com/office/drawing/2014/main" id="{821E85EE-CB93-4D26-BEA0-D6892F1C09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" y="2628"/>
              <a:ext cx="0" cy="84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404" name="Text Box 15">
              <a:extLst>
                <a:ext uri="{FF2B5EF4-FFF2-40B4-BE49-F238E27FC236}">
                  <a16:creationId xmlns:a16="http://schemas.microsoft.com/office/drawing/2014/main" id="{10F656CA-5E19-41B0-A073-8903346E5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592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5405" name="Text Box 16">
              <a:extLst>
                <a:ext uri="{FF2B5EF4-FFF2-40B4-BE49-F238E27FC236}">
                  <a16:creationId xmlns:a16="http://schemas.microsoft.com/office/drawing/2014/main" id="{032CEBE9-9669-451F-8251-F83258126B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" y="3048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5406" name="Text Box 17">
              <a:extLst>
                <a:ext uri="{FF2B5EF4-FFF2-40B4-BE49-F238E27FC236}">
                  <a16:creationId xmlns:a16="http://schemas.microsoft.com/office/drawing/2014/main" id="{6C45A869-5587-4A8D-BDE6-D84F521E1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601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</a:t>
              </a:r>
            </a:p>
          </p:txBody>
        </p:sp>
        <p:sp>
          <p:nvSpPr>
            <p:cNvPr id="15407" name="Text Box 18">
              <a:extLst>
                <a:ext uri="{FF2B5EF4-FFF2-40B4-BE49-F238E27FC236}">
                  <a16:creationId xmlns:a16="http://schemas.microsoft.com/office/drawing/2014/main" id="{F0123C52-CD92-4108-86B9-57F973E3CE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2601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5408" name="Line 19">
              <a:extLst>
                <a:ext uri="{FF2B5EF4-FFF2-40B4-BE49-F238E27FC236}">
                  <a16:creationId xmlns:a16="http://schemas.microsoft.com/office/drawing/2014/main" id="{C6153447-B940-4415-BC8C-D7A7B205E3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41" y="3105"/>
              <a:ext cx="597" cy="211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409" name="Line 20">
              <a:extLst>
                <a:ext uri="{FF2B5EF4-FFF2-40B4-BE49-F238E27FC236}">
                  <a16:creationId xmlns:a16="http://schemas.microsoft.com/office/drawing/2014/main" id="{B7AA3EFC-37FA-405C-BF32-948568C80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6" y="3099"/>
              <a:ext cx="517" cy="207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410" name="Text Box 21">
              <a:extLst>
                <a:ext uri="{FF2B5EF4-FFF2-40B4-BE49-F238E27FC236}">
                  <a16:creationId xmlns:a16="http://schemas.microsoft.com/office/drawing/2014/main" id="{F4356977-172A-4DBE-A356-4264DD6C6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9" y="2579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5411" name="Text Box 22">
              <a:extLst>
                <a:ext uri="{FF2B5EF4-FFF2-40B4-BE49-F238E27FC236}">
                  <a16:creationId xmlns:a16="http://schemas.microsoft.com/office/drawing/2014/main" id="{2C076151-59D5-47FD-9269-1E75EB44D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" y="2880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5412" name="Text Box 23">
              <a:extLst>
                <a:ext uri="{FF2B5EF4-FFF2-40B4-BE49-F238E27FC236}">
                  <a16:creationId xmlns:a16="http://schemas.microsoft.com/office/drawing/2014/main" id="{01ABA710-4E78-4AA8-9AE5-DFF9C0DC3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2893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5413" name="Text Box 24">
              <a:extLst>
                <a:ext uri="{FF2B5EF4-FFF2-40B4-BE49-F238E27FC236}">
                  <a16:creationId xmlns:a16="http://schemas.microsoft.com/office/drawing/2014/main" id="{6FA7992C-6D16-4E5B-8C8F-9EC25DA4B8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168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24602" name="Group 26">
            <a:extLst>
              <a:ext uri="{FF2B5EF4-FFF2-40B4-BE49-F238E27FC236}">
                <a16:creationId xmlns:a16="http://schemas.microsoft.com/office/drawing/2014/main" id="{61F59C89-7871-44F0-90D2-55EEB34DB052}"/>
              </a:ext>
            </a:extLst>
          </p:cNvPr>
          <p:cNvGrpSpPr>
            <a:grpSpLocks/>
          </p:cNvGrpSpPr>
          <p:nvPr/>
        </p:nvGrpSpPr>
        <p:grpSpPr bwMode="auto">
          <a:xfrm>
            <a:off x="14401800" y="3886200"/>
            <a:ext cx="8604250" cy="6886573"/>
            <a:chOff x="2882" y="1289"/>
            <a:chExt cx="2710" cy="2169"/>
          </a:xfrm>
        </p:grpSpPr>
        <p:grpSp>
          <p:nvGrpSpPr>
            <p:cNvPr id="15385" name="Group 27">
              <a:extLst>
                <a:ext uri="{FF2B5EF4-FFF2-40B4-BE49-F238E27FC236}">
                  <a16:creationId xmlns:a16="http://schemas.microsoft.com/office/drawing/2014/main" id="{53C36A93-B8CE-49FD-B61D-66F8D7B76D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2" y="1289"/>
              <a:ext cx="2710" cy="2169"/>
              <a:chOff x="2882" y="1289"/>
              <a:chExt cx="2710" cy="2169"/>
            </a:xfrm>
          </p:grpSpPr>
          <p:sp>
            <p:nvSpPr>
              <p:cNvPr id="15387" name="Line 28">
                <a:extLst>
                  <a:ext uri="{FF2B5EF4-FFF2-40B4-BE49-F238E27FC236}">
                    <a16:creationId xmlns:a16="http://schemas.microsoft.com/office/drawing/2014/main" id="{40403EEF-1BC2-43DC-A2E4-E4EA4DDB5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0" y="1406"/>
                <a:ext cx="5" cy="20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8800"/>
              </a:p>
            </p:txBody>
          </p:sp>
          <p:grpSp>
            <p:nvGrpSpPr>
              <p:cNvPr id="15388" name="Group 29">
                <a:extLst>
                  <a:ext uri="{FF2B5EF4-FFF2-40B4-BE49-F238E27FC236}">
                    <a16:creationId xmlns:a16="http://schemas.microsoft.com/office/drawing/2014/main" id="{4E22FBD3-79FA-4204-97A9-13C4F77E06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2" y="1289"/>
                <a:ext cx="2710" cy="2001"/>
                <a:chOff x="2882" y="1289"/>
                <a:chExt cx="2710" cy="2001"/>
              </a:xfrm>
            </p:grpSpPr>
            <p:sp>
              <p:nvSpPr>
                <p:cNvPr id="15389" name="Text Box 30">
                  <a:extLst>
                    <a:ext uri="{FF2B5EF4-FFF2-40B4-BE49-F238E27FC236}">
                      <a16:creationId xmlns:a16="http://schemas.microsoft.com/office/drawing/2014/main" id="{14476B1E-58ED-401C-8069-8944D01D5E5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04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0" name="Text Box 31">
                  <a:extLst>
                    <a:ext uri="{FF2B5EF4-FFF2-40B4-BE49-F238E27FC236}">
                      <a16:creationId xmlns:a16="http://schemas.microsoft.com/office/drawing/2014/main" id="{B4110104-0CC5-402E-9600-2F9633B07F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96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1" name="Text Box 32">
                  <a:extLst>
                    <a:ext uri="{FF2B5EF4-FFF2-40B4-BE49-F238E27FC236}">
                      <a16:creationId xmlns:a16="http://schemas.microsoft.com/office/drawing/2014/main" id="{2B1258B3-D096-4C98-AC6C-54C19B9611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2996"/>
                  <a:ext cx="287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15392" name="Text Box 33">
                  <a:extLst>
                    <a:ext uri="{FF2B5EF4-FFF2-40B4-BE49-F238E27FC236}">
                      <a16:creationId xmlns:a16="http://schemas.microsoft.com/office/drawing/2014/main" id="{9701C776-1860-4CAF-9AB3-CDC8F5FDD0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92" y="2928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3" name="Line 34">
                  <a:extLst>
                    <a:ext uri="{FF2B5EF4-FFF2-40B4-BE49-F238E27FC236}">
                      <a16:creationId xmlns:a16="http://schemas.microsoft.com/office/drawing/2014/main" id="{2DE99BAE-5CB2-4917-80A4-5404D93787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2" y="3045"/>
                  <a:ext cx="263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8800"/>
                </a:p>
              </p:txBody>
            </p:sp>
            <p:sp>
              <p:nvSpPr>
                <p:cNvPr id="15394" name="Text Box 35">
                  <a:extLst>
                    <a:ext uri="{FF2B5EF4-FFF2-40B4-BE49-F238E27FC236}">
                      <a16:creationId xmlns:a16="http://schemas.microsoft.com/office/drawing/2014/main" id="{599C5B83-60C5-4742-91D2-40326C9ED7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53" y="1289"/>
                  <a:ext cx="402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15395" name="Text Box 36">
                  <a:extLst>
                    <a:ext uri="{FF2B5EF4-FFF2-40B4-BE49-F238E27FC236}">
                      <a16:creationId xmlns:a16="http://schemas.microsoft.com/office/drawing/2014/main" id="{1F1D273A-8740-486A-92F8-BBBF34AE34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53" y="3028"/>
                  <a:ext cx="239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5396" name="Text Box 37">
                  <a:extLst>
                    <a:ext uri="{FF2B5EF4-FFF2-40B4-BE49-F238E27FC236}">
                      <a16:creationId xmlns:a16="http://schemas.microsoft.com/office/drawing/2014/main" id="{2B0CDAC7-AB58-4032-B225-9B127776E9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2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7" name="Text Box 38">
                  <a:extLst>
                    <a:ext uri="{FF2B5EF4-FFF2-40B4-BE49-F238E27FC236}">
                      <a16:creationId xmlns:a16="http://schemas.microsoft.com/office/drawing/2014/main" id="{0448ABB2-EED5-454D-8FD6-DDEB2DF035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98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8" name="Text Box 39">
                  <a:extLst>
                    <a:ext uri="{FF2B5EF4-FFF2-40B4-BE49-F238E27FC236}">
                      <a16:creationId xmlns:a16="http://schemas.microsoft.com/office/drawing/2014/main" id="{176BCE1F-53E3-4A7D-8FA2-B72173C0E7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30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99" name="Text Box 40">
                  <a:extLst>
                    <a:ext uri="{FF2B5EF4-FFF2-40B4-BE49-F238E27FC236}">
                      <a16:creationId xmlns:a16="http://schemas.microsoft.com/office/drawing/2014/main" id="{57EF85F0-E7AE-4CF3-9C23-419E4370AC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10" y="1809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_</a:t>
                  </a:r>
                </a:p>
              </p:txBody>
            </p:sp>
            <p:sp>
              <p:nvSpPr>
                <p:cNvPr id="15400" name="Text Box 41">
                  <a:extLst>
                    <a:ext uri="{FF2B5EF4-FFF2-40B4-BE49-F238E27FC236}">
                      <a16:creationId xmlns:a16="http://schemas.microsoft.com/office/drawing/2014/main" id="{CEF119DD-D6C2-4F4C-9749-6150805F9BB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10" y="1473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_</a:t>
                  </a:r>
                </a:p>
              </p:txBody>
            </p:sp>
            <p:sp>
              <p:nvSpPr>
                <p:cNvPr id="15401" name="Text Box 42">
                  <a:extLst>
                    <a:ext uri="{FF2B5EF4-FFF2-40B4-BE49-F238E27FC236}">
                      <a16:creationId xmlns:a16="http://schemas.microsoft.com/office/drawing/2014/main" id="{A0470F75-AB36-40AD-B4F3-8B3B25343F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10" y="2445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_</a:t>
                  </a:r>
                </a:p>
              </p:txBody>
            </p:sp>
          </p:grpSp>
        </p:grpSp>
        <p:sp>
          <p:nvSpPr>
            <p:cNvPr id="15386" name="Text Box 45">
              <a:extLst>
                <a:ext uri="{FF2B5EF4-FFF2-40B4-BE49-F238E27FC236}">
                  <a16:creationId xmlns:a16="http://schemas.microsoft.com/office/drawing/2014/main" id="{29D4362B-7F53-49F4-96C8-7D85C18B3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2139"/>
              <a:ext cx="240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</p:grpSp>
      <p:grpSp>
        <p:nvGrpSpPr>
          <p:cNvPr id="24622" name="Group 46">
            <a:extLst>
              <a:ext uri="{FF2B5EF4-FFF2-40B4-BE49-F238E27FC236}">
                <a16:creationId xmlns:a16="http://schemas.microsoft.com/office/drawing/2014/main" id="{BCAE8EEB-8BB7-4050-B084-0C216D480772}"/>
              </a:ext>
            </a:extLst>
          </p:cNvPr>
          <p:cNvGrpSpPr>
            <a:grpSpLocks/>
          </p:cNvGrpSpPr>
          <p:nvPr/>
        </p:nvGrpSpPr>
        <p:grpSpPr bwMode="auto">
          <a:xfrm>
            <a:off x="18484850" y="6715124"/>
            <a:ext cx="2749550" cy="3521075"/>
            <a:chOff x="4168" y="2180"/>
            <a:chExt cx="866" cy="1109"/>
          </a:xfrm>
        </p:grpSpPr>
        <p:sp>
          <p:nvSpPr>
            <p:cNvPr id="15381" name="Text Box 47">
              <a:extLst>
                <a:ext uri="{FF2B5EF4-FFF2-40B4-BE49-F238E27FC236}">
                  <a16:creationId xmlns:a16="http://schemas.microsoft.com/office/drawing/2014/main" id="{9C37C324-8C78-4235-A760-9FE656E16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8" y="2180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382" name="Line 48">
              <a:extLst>
                <a:ext uri="{FF2B5EF4-FFF2-40B4-BE49-F238E27FC236}">
                  <a16:creationId xmlns:a16="http://schemas.microsoft.com/office/drawing/2014/main" id="{4D63CE6D-AC31-48AB-8798-5DF9B8078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1" y="2397"/>
              <a:ext cx="0" cy="6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383" name="Text Box 49">
              <a:extLst>
                <a:ext uri="{FF2B5EF4-FFF2-40B4-BE49-F238E27FC236}">
                  <a16:creationId xmlns:a16="http://schemas.microsoft.com/office/drawing/2014/main" id="{CA6153F2-9378-4AD6-BC33-D4D8BE8021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8" y="3066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384" name="Line 50">
              <a:extLst>
                <a:ext uri="{FF2B5EF4-FFF2-40B4-BE49-F238E27FC236}">
                  <a16:creationId xmlns:a16="http://schemas.microsoft.com/office/drawing/2014/main" id="{22825A61-929A-4EF2-88AF-E51D0E92E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6" y="238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grpSp>
        <p:nvGrpSpPr>
          <p:cNvPr id="24627" name="Group 51">
            <a:extLst>
              <a:ext uri="{FF2B5EF4-FFF2-40B4-BE49-F238E27FC236}">
                <a16:creationId xmlns:a16="http://schemas.microsoft.com/office/drawing/2014/main" id="{A2B7D01E-5286-41B2-A4BF-BF81A8FCD32D}"/>
              </a:ext>
            </a:extLst>
          </p:cNvPr>
          <p:cNvGrpSpPr>
            <a:grpSpLocks/>
          </p:cNvGrpSpPr>
          <p:nvPr/>
        </p:nvGrpSpPr>
        <p:grpSpPr bwMode="auto">
          <a:xfrm>
            <a:off x="15957550" y="7369177"/>
            <a:ext cx="2647950" cy="2857501"/>
            <a:chOff x="3372" y="2386"/>
            <a:chExt cx="834" cy="900"/>
          </a:xfrm>
        </p:grpSpPr>
        <p:sp>
          <p:nvSpPr>
            <p:cNvPr id="15378" name="Line 52">
              <a:extLst>
                <a:ext uri="{FF2B5EF4-FFF2-40B4-BE49-F238E27FC236}">
                  <a16:creationId xmlns:a16="http://schemas.microsoft.com/office/drawing/2014/main" id="{31FABF13-AB20-4081-A035-2DCBE991C0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9" y="2386"/>
              <a:ext cx="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5379" name="Text Box 53">
              <a:extLst>
                <a:ext uri="{FF2B5EF4-FFF2-40B4-BE49-F238E27FC236}">
                  <a16:creationId xmlns:a16="http://schemas.microsoft.com/office/drawing/2014/main" id="{0AB89C13-6DCD-4A8B-A19C-6840B94DD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2" y="3024"/>
              <a:ext cx="37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40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380" name="Line 54">
              <a:extLst>
                <a:ext uri="{FF2B5EF4-FFF2-40B4-BE49-F238E27FC236}">
                  <a16:creationId xmlns:a16="http://schemas.microsoft.com/office/drawing/2014/main" id="{9341D707-EBC5-4D8A-9DAE-2D7E8664A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2" y="238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sp>
        <p:nvSpPr>
          <p:cNvPr id="24631" name="Line 55">
            <a:extLst>
              <a:ext uri="{FF2B5EF4-FFF2-40B4-BE49-F238E27FC236}">
                <a16:creationId xmlns:a16="http://schemas.microsoft.com/office/drawing/2014/main" id="{8DE645A3-7568-40CB-B117-1CC8BFE553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4549" y="5965825"/>
            <a:ext cx="3543300" cy="3486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4632" name="Line 56">
            <a:extLst>
              <a:ext uri="{FF2B5EF4-FFF2-40B4-BE49-F238E27FC236}">
                <a16:creationId xmlns:a16="http://schemas.microsoft.com/office/drawing/2014/main" id="{B9918E39-7B46-4256-A996-FF8DFF7473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86049" y="6137274"/>
            <a:ext cx="3238500" cy="3314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15374" name="Rectangle 4">
            <a:extLst>
              <a:ext uri="{FF2B5EF4-FFF2-40B4-BE49-F238E27FC236}">
                <a16:creationId xmlns:a16="http://schemas.microsoft.com/office/drawing/2014/main" id="{4D06C43C-D853-418A-956D-001A97709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" y="1591966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 y =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375" name="Picture 57">
            <a:extLst>
              <a:ext uri="{FF2B5EF4-FFF2-40B4-BE49-F238E27FC236}">
                <a16:creationId xmlns:a16="http://schemas.microsoft.com/office/drawing/2014/main" id="{B2EC21FB-B8DD-4695-9148-EDDA497DA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2250275"/>
            <a:ext cx="4273550" cy="2035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 Box 11">
            <a:extLst>
              <a:ext uri="{FF2B5EF4-FFF2-40B4-BE49-F238E27FC236}">
                <a16:creationId xmlns:a16="http://schemas.microsoft.com/office/drawing/2014/main" id="{68A2232F-A579-49A0-8231-011468A9F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1" y="11544310"/>
            <a:ext cx="1691322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+) Hàm số 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</a:t>
            </a:r>
            <a:r>
              <a:rPr lang="vi-VN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là một </a:t>
            </a:r>
            <a:r>
              <a:rPr lang="vi-VN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hàm chẵn</a:t>
            </a:r>
            <a:r>
              <a:rPr lang="vi-VN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đồ thị nhận Oy làm </a:t>
            </a:r>
            <a:r>
              <a:rPr lang="vi-VN" sz="5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trục đối xứng</a:t>
            </a:r>
            <a:r>
              <a:rPr lang="vi-VN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5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5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67988B9-15AD-42E4-B1EC-E34FAA4998CB}"/>
              </a:ext>
            </a:extLst>
          </p:cNvPr>
          <p:cNvGrpSpPr/>
          <p:nvPr/>
        </p:nvGrpSpPr>
        <p:grpSpPr>
          <a:xfrm>
            <a:off x="3470276" y="4876801"/>
            <a:ext cx="9788524" cy="2893100"/>
            <a:chOff x="3470276" y="4876801"/>
            <a:chExt cx="9788524" cy="2893100"/>
          </a:xfrm>
        </p:grpSpPr>
        <p:sp>
          <p:nvSpPr>
            <p:cNvPr id="24585" name="Text Box 9">
              <a:extLst>
                <a:ext uri="{FF2B5EF4-FFF2-40B4-BE49-F238E27FC236}">
                  <a16:creationId xmlns:a16="http://schemas.microsoft.com/office/drawing/2014/main" id="{B8E87098-FD3F-403B-B155-726FF597F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0276" y="4876801"/>
              <a:ext cx="9788524" cy="2893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vi-VN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+) Chiều biến thiên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nghịc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(       ;0)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(0;      )</a:t>
              </a:r>
            </a:p>
          </p:txBody>
        </p:sp>
        <p:sp>
          <p:nvSpPr>
            <p:cNvPr id="56" name="Text Box 21">
              <a:extLst>
                <a:ext uri="{FF2B5EF4-FFF2-40B4-BE49-F238E27FC236}">
                  <a16:creationId xmlns:a16="http://schemas.microsoft.com/office/drawing/2014/main" id="{729951E0-90CB-42F9-B7D8-55B0B1406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8975" y="6905513"/>
              <a:ext cx="1676400" cy="831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57" name="Text Box 17">
              <a:extLst>
                <a:ext uri="{FF2B5EF4-FFF2-40B4-BE49-F238E27FC236}">
                  <a16:creationId xmlns:a16="http://schemas.microsoft.com/office/drawing/2014/main" id="{94D63E3A-A7CB-4C26-8AE1-3BFF97BB9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91749" y="6059501"/>
              <a:ext cx="1676400" cy="831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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7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>
            <a:extLst>
              <a:ext uri="{FF2B5EF4-FFF2-40B4-BE49-F238E27FC236}">
                <a16:creationId xmlns:a16="http://schemas.microsoft.com/office/drawing/2014/main" id="{6C26A1BD-FD07-4D2B-95A5-AFA29A14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1"/>
            <a:ext cx="12192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vi-VN" sz="5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Vẽ đồ thị hàm số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: y = 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2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8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5EC66C1D-3188-4105-BE38-1C6582951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1" y="3928588"/>
            <a:ext cx="1007427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5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D=R</a:t>
            </a:r>
          </a:p>
        </p:txBody>
      </p:sp>
      <p:sp>
        <p:nvSpPr>
          <p:cNvPr id="25634" name="Text Box 34">
            <a:extLst>
              <a:ext uri="{FF2B5EF4-FFF2-40B4-BE49-F238E27FC236}">
                <a16:creationId xmlns:a16="http://schemas.microsoft.com/office/drawing/2014/main" id="{91B1986B-6E35-46C5-9DF7-D18F1F853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1" y="4886324"/>
            <a:ext cx="10074274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 – 4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 0   x  2 </a:t>
            </a:r>
            <a:r>
              <a:rPr lang="en-US" altLang="en-US" sz="5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2x – 4  = 2x – 4.</a:t>
            </a:r>
          </a:p>
        </p:txBody>
      </p:sp>
      <p:sp>
        <p:nvSpPr>
          <p:cNvPr id="25635" name="Text Box 35">
            <a:extLst>
              <a:ext uri="{FF2B5EF4-FFF2-40B4-BE49-F238E27FC236}">
                <a16:creationId xmlns:a16="http://schemas.microsoft.com/office/drawing/2014/main" id="{4F11C3C8-CBE1-456B-8415-6D20363BA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699" y="6858000"/>
            <a:ext cx="10074276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 – 4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0   x &lt; 2 </a:t>
            </a:r>
            <a:r>
              <a:rPr lang="en-US" altLang="en-US" sz="5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2x – 4  =  </a:t>
            </a:r>
            <a:r>
              <a:rPr lang="en-US" altLang="en-US" sz="4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2x + 4.</a:t>
            </a:r>
          </a:p>
        </p:txBody>
      </p:sp>
      <p:sp>
        <p:nvSpPr>
          <p:cNvPr id="25636" name="Text Box 36">
            <a:extLst>
              <a:ext uri="{FF2B5EF4-FFF2-40B4-BE49-F238E27FC236}">
                <a16:creationId xmlns:a16="http://schemas.microsoft.com/office/drawing/2014/main" id="{3DF1D2A3-8943-4A71-8DC3-71C875803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8902701"/>
            <a:ext cx="1035367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vi-VN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5637" name="Group 37">
            <a:extLst>
              <a:ext uri="{FF2B5EF4-FFF2-40B4-BE49-F238E27FC236}">
                <a16:creationId xmlns:a16="http://schemas.microsoft.com/office/drawing/2014/main" id="{5B8D6237-B8AB-4E96-BD1D-3EA5C707EDDF}"/>
              </a:ext>
            </a:extLst>
          </p:cNvPr>
          <p:cNvGrpSpPr>
            <a:grpSpLocks/>
          </p:cNvGrpSpPr>
          <p:nvPr/>
        </p:nvGrpSpPr>
        <p:grpSpPr bwMode="auto">
          <a:xfrm>
            <a:off x="6086475" y="8415931"/>
            <a:ext cx="10248900" cy="2171700"/>
            <a:chOff x="135" y="3325"/>
            <a:chExt cx="3228" cy="684"/>
          </a:xfrm>
        </p:grpSpPr>
        <p:sp>
          <p:nvSpPr>
            <p:cNvPr id="16393" name="Text Box 38">
              <a:extLst>
                <a:ext uri="{FF2B5EF4-FFF2-40B4-BE49-F238E27FC236}">
                  <a16:creationId xmlns:a16="http://schemas.microsoft.com/office/drawing/2014/main" id="{79D3A09F-D9E2-416A-B569-90084CD01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" y="3468"/>
              <a:ext cx="14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US" altLang="en-US" sz="5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 2</a:t>
              </a:r>
              <a:r>
                <a:rPr lang="en-US" alt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lang="en-US" altLang="en-US" sz="4800" b="1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 </a:t>
              </a:r>
              <a:r>
                <a:rPr lang="en-US" altLang="en-US" sz="54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 =</a:t>
              </a:r>
            </a:p>
          </p:txBody>
        </p:sp>
        <p:graphicFrame>
          <p:nvGraphicFramePr>
            <p:cNvPr id="16394" name="Object 39">
              <a:extLst>
                <a:ext uri="{FF2B5EF4-FFF2-40B4-BE49-F238E27FC236}">
                  <a16:creationId xmlns:a16="http://schemas.microsoft.com/office/drawing/2014/main" id="{97E04504-5BC9-4496-BDED-F947F84BC55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079716"/>
                </p:ext>
              </p:extLst>
            </p:nvPr>
          </p:nvGraphicFramePr>
          <p:xfrm>
            <a:off x="1491" y="3325"/>
            <a:ext cx="1872" cy="6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20227" imgH="482391" progId="Equation.DSMT4">
                    <p:embed/>
                  </p:oleObj>
                </mc:Choice>
                <mc:Fallback>
                  <p:oleObj name="Equation" r:id="rId2" imgW="1320227" imgH="482391" progId="Equation.DSMT4">
                    <p:embed/>
                    <p:pic>
                      <p:nvPicPr>
                        <p:cNvPr id="16394" name="Object 39">
                          <a:extLst>
                            <a:ext uri="{FF2B5EF4-FFF2-40B4-BE49-F238E27FC236}">
                              <a16:creationId xmlns:a16="http://schemas.microsoft.com/office/drawing/2014/main" id="{97E04504-5BC9-4496-BDED-F947F84BC55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1" y="3325"/>
                          <a:ext cx="1872" cy="6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392" name="Rectangle 4">
            <a:extLst>
              <a:ext uri="{FF2B5EF4-FFF2-40B4-BE49-F238E27FC236}">
                <a16:creationId xmlns:a16="http://schemas.microsoft.com/office/drawing/2014/main" id="{EBC75757-7E00-4F28-8423-722F273A9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197748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 y =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34" grpId="0"/>
      <p:bldP spid="25635" grpId="0"/>
      <p:bldP spid="256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>
            <a:extLst>
              <a:ext uri="{FF2B5EF4-FFF2-40B4-BE49-F238E27FC236}">
                <a16:creationId xmlns:a16="http://schemas.microsoft.com/office/drawing/2014/main" id="{B7122450-BCA7-4903-BD37-525785B65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0751" y="3771900"/>
            <a:ext cx="7810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4A022287-6468-488D-9797-0D861E1DE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590801"/>
            <a:ext cx="10668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Ví dụ 1: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dirty="0">
                <a:latin typeface="Times New Roman" pitchFamily="18" charset="0"/>
                <a:cs typeface="Times New Roman" pitchFamily="18" charset="0"/>
              </a:rPr>
              <a:t>Vẽ hàm số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: y = 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 2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8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</a:t>
            </a:r>
          </a:p>
        </p:txBody>
      </p:sp>
      <p:grpSp>
        <p:nvGrpSpPr>
          <p:cNvPr id="17412" name="Group 6">
            <a:extLst>
              <a:ext uri="{FF2B5EF4-FFF2-40B4-BE49-F238E27FC236}">
                <a16:creationId xmlns:a16="http://schemas.microsoft.com/office/drawing/2014/main" id="{319FAE1E-17E4-4297-A2B0-717C147E1782}"/>
              </a:ext>
            </a:extLst>
          </p:cNvPr>
          <p:cNvGrpSpPr>
            <a:grpSpLocks/>
          </p:cNvGrpSpPr>
          <p:nvPr/>
        </p:nvGrpSpPr>
        <p:grpSpPr bwMode="auto">
          <a:xfrm>
            <a:off x="15621000" y="2476501"/>
            <a:ext cx="7086600" cy="10512426"/>
            <a:chOff x="3396" y="780"/>
            <a:chExt cx="2232" cy="3311"/>
          </a:xfrm>
        </p:grpSpPr>
        <p:sp>
          <p:nvSpPr>
            <p:cNvPr id="17427" name="Text Box 7">
              <a:extLst>
                <a:ext uri="{FF2B5EF4-FFF2-40B4-BE49-F238E27FC236}">
                  <a16:creationId xmlns:a16="http://schemas.microsoft.com/office/drawing/2014/main" id="{0800924E-CA60-48D6-A37B-817F01D8F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556"/>
              <a:ext cx="287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7428" name="Text Box 8">
              <a:extLst>
                <a:ext uri="{FF2B5EF4-FFF2-40B4-BE49-F238E27FC236}">
                  <a16:creationId xmlns:a16="http://schemas.microsoft.com/office/drawing/2014/main" id="{8056030B-1F8B-4A3B-ABFA-07DD71597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0" y="780"/>
              <a:ext cx="40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7429" name="Text Box 9">
              <a:extLst>
                <a:ext uri="{FF2B5EF4-FFF2-40B4-BE49-F238E27FC236}">
                  <a16:creationId xmlns:a16="http://schemas.microsoft.com/office/drawing/2014/main" id="{B2C7F3F4-3AE4-43A4-98DA-20533EDD9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9" y="2542"/>
              <a:ext cx="239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7430" name="Text Box 10">
              <a:extLst>
                <a:ext uri="{FF2B5EF4-FFF2-40B4-BE49-F238E27FC236}">
                  <a16:creationId xmlns:a16="http://schemas.microsoft.com/office/drawing/2014/main" id="{CE4B557B-AC3D-423D-82DF-A2384BA770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2457"/>
              <a:ext cx="192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431" name="Group 11">
              <a:extLst>
                <a:ext uri="{FF2B5EF4-FFF2-40B4-BE49-F238E27FC236}">
                  <a16:creationId xmlns:a16="http://schemas.microsoft.com/office/drawing/2014/main" id="{ADEE730F-2C12-4EB8-B6C5-F60CDBE7C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074"/>
              <a:ext cx="240" cy="1234"/>
              <a:chOff x="3145" y="1951"/>
              <a:chExt cx="240" cy="1234"/>
            </a:xfrm>
          </p:grpSpPr>
          <p:sp>
            <p:nvSpPr>
              <p:cNvPr id="17444" name="Text Box 12">
                <a:extLst>
                  <a:ext uri="{FF2B5EF4-FFF2-40B4-BE49-F238E27FC236}">
                    <a16:creationId xmlns:a16="http://schemas.microsoft.com/office/drawing/2014/main" id="{A49A7691-C8BC-40F6-B5EF-5AD2B36A5C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61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                                  </a:t>
                </a:r>
              </a:p>
            </p:txBody>
          </p:sp>
          <p:sp>
            <p:nvSpPr>
              <p:cNvPr id="17445" name="Text Box 13">
                <a:extLst>
                  <a:ext uri="{FF2B5EF4-FFF2-40B4-BE49-F238E27FC236}">
                    <a16:creationId xmlns:a16="http://schemas.microsoft.com/office/drawing/2014/main" id="{15540241-A280-42F2-80B6-7AEF4ECBCC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28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                      </a:t>
                </a:r>
              </a:p>
            </p:txBody>
          </p:sp>
          <p:sp>
            <p:nvSpPr>
              <p:cNvPr id="17446" name="Text Box 14">
                <a:extLst>
                  <a:ext uri="{FF2B5EF4-FFF2-40B4-BE49-F238E27FC236}">
                    <a16:creationId xmlns:a16="http://schemas.microsoft.com/office/drawing/2014/main" id="{A981A56B-2719-4D0C-9992-2A4D79479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1951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  <p:sp>
            <p:nvSpPr>
              <p:cNvPr id="17447" name="Text Box 15">
                <a:extLst>
                  <a:ext uri="{FF2B5EF4-FFF2-40B4-BE49-F238E27FC236}">
                    <a16:creationId xmlns:a16="http://schemas.microsoft.com/office/drawing/2014/main" id="{0BDBBAF1-BB4F-40CE-99DB-C579D86B19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923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</p:grpSp>
        <p:sp>
          <p:nvSpPr>
            <p:cNvPr id="17432" name="Line 17">
              <a:extLst>
                <a:ext uri="{FF2B5EF4-FFF2-40B4-BE49-F238E27FC236}">
                  <a16:creationId xmlns:a16="http://schemas.microsoft.com/office/drawing/2014/main" id="{97C14FAA-599E-426F-8E2F-E805439F6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875"/>
              <a:ext cx="0" cy="3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grpSp>
          <p:nvGrpSpPr>
            <p:cNvPr id="17433" name="Group 18">
              <a:extLst>
                <a:ext uri="{FF2B5EF4-FFF2-40B4-BE49-F238E27FC236}">
                  <a16:creationId xmlns:a16="http://schemas.microsoft.com/office/drawing/2014/main" id="{0A3F6D78-682E-4169-9C28-93F00F268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0" y="2460"/>
              <a:ext cx="1151" cy="186"/>
              <a:chOff x="4139" y="2937"/>
              <a:chExt cx="1151" cy="186"/>
            </a:xfrm>
          </p:grpSpPr>
          <p:sp>
            <p:nvSpPr>
              <p:cNvPr id="17440" name="Text Box 19">
                <a:extLst>
                  <a:ext uri="{FF2B5EF4-FFF2-40B4-BE49-F238E27FC236}">
                    <a16:creationId xmlns:a16="http://schemas.microsoft.com/office/drawing/2014/main" id="{1BE07352-A741-4BE4-8035-AC31346D5F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2" y="2937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41" name="Text Box 20">
                <a:extLst>
                  <a:ext uri="{FF2B5EF4-FFF2-40B4-BE49-F238E27FC236}">
                    <a16:creationId xmlns:a16="http://schemas.microsoft.com/office/drawing/2014/main" id="{5B78F4C6-CB8E-4857-AD0B-43BEC2D550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98" y="2937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42" name="Text Box 21">
                <a:extLst>
                  <a:ext uri="{FF2B5EF4-FFF2-40B4-BE49-F238E27FC236}">
                    <a16:creationId xmlns:a16="http://schemas.microsoft.com/office/drawing/2014/main" id="{85A956EC-A358-47ED-9523-58F54AC3D3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6" y="2937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43" name="Text Box 22">
                <a:extLst>
                  <a:ext uri="{FF2B5EF4-FFF2-40B4-BE49-F238E27FC236}">
                    <a16:creationId xmlns:a16="http://schemas.microsoft.com/office/drawing/2014/main" id="{8FA57E3C-C0EB-4DC3-BC5D-6578179159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9" y="2939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7434" name="Group 23">
              <a:extLst>
                <a:ext uri="{FF2B5EF4-FFF2-40B4-BE49-F238E27FC236}">
                  <a16:creationId xmlns:a16="http://schemas.microsoft.com/office/drawing/2014/main" id="{17756612-5235-4E39-8152-7B382C19F4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616"/>
              <a:ext cx="240" cy="1234"/>
              <a:chOff x="3145" y="1951"/>
              <a:chExt cx="240" cy="1234"/>
            </a:xfrm>
          </p:grpSpPr>
          <p:sp>
            <p:nvSpPr>
              <p:cNvPr id="17436" name="Text Box 24">
                <a:extLst>
                  <a:ext uri="{FF2B5EF4-FFF2-40B4-BE49-F238E27FC236}">
                    <a16:creationId xmlns:a16="http://schemas.microsoft.com/office/drawing/2014/main" id="{C1D50BBC-8FC4-4EA2-ACF0-55B7769CBB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61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                                  </a:t>
                </a:r>
              </a:p>
            </p:txBody>
          </p:sp>
          <p:sp>
            <p:nvSpPr>
              <p:cNvPr id="17437" name="Text Box 25">
                <a:extLst>
                  <a:ext uri="{FF2B5EF4-FFF2-40B4-BE49-F238E27FC236}">
                    <a16:creationId xmlns:a16="http://schemas.microsoft.com/office/drawing/2014/main" id="{C674728B-5109-41F1-BF22-253E539CA0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28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                      </a:t>
                </a:r>
              </a:p>
            </p:txBody>
          </p:sp>
          <p:sp>
            <p:nvSpPr>
              <p:cNvPr id="17438" name="Text Box 26">
                <a:extLst>
                  <a:ext uri="{FF2B5EF4-FFF2-40B4-BE49-F238E27FC236}">
                    <a16:creationId xmlns:a16="http://schemas.microsoft.com/office/drawing/2014/main" id="{CD1CBF46-D9AC-4E4A-A133-15F7D174B7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1951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  <p:sp>
            <p:nvSpPr>
              <p:cNvPr id="17439" name="Text Box 27">
                <a:extLst>
                  <a:ext uri="{FF2B5EF4-FFF2-40B4-BE49-F238E27FC236}">
                    <a16:creationId xmlns:a16="http://schemas.microsoft.com/office/drawing/2014/main" id="{48B1A26D-9A09-4385-BA5C-B458BD804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923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</p:grpSp>
        <p:sp>
          <p:nvSpPr>
            <p:cNvPr id="17435" name="Line 28">
              <a:extLst>
                <a:ext uri="{FF2B5EF4-FFF2-40B4-BE49-F238E27FC236}">
                  <a16:creationId xmlns:a16="http://schemas.microsoft.com/office/drawing/2014/main" id="{F1632B7B-C9F3-4EDA-9EA1-2448535B0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6" y="2568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sp>
        <p:nvSpPr>
          <p:cNvPr id="25629" name="Line 29">
            <a:extLst>
              <a:ext uri="{FF2B5EF4-FFF2-40B4-BE49-F238E27FC236}">
                <a16:creationId xmlns:a16="http://schemas.microsoft.com/office/drawing/2014/main" id="{57702A66-88A1-49A0-9094-0081F4D17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11600" y="3086100"/>
            <a:ext cx="4686300" cy="895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5630" name="Line 30">
            <a:extLst>
              <a:ext uri="{FF2B5EF4-FFF2-40B4-BE49-F238E27FC236}">
                <a16:creationId xmlns:a16="http://schemas.microsoft.com/office/drawing/2014/main" id="{69CD8C93-6073-4931-A052-AAE7CB1710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840200" y="3943351"/>
            <a:ext cx="4648200" cy="889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grpSp>
        <p:nvGrpSpPr>
          <p:cNvPr id="25631" name="Group 31">
            <a:extLst>
              <a:ext uri="{FF2B5EF4-FFF2-40B4-BE49-F238E27FC236}">
                <a16:creationId xmlns:a16="http://schemas.microsoft.com/office/drawing/2014/main" id="{71271FCB-DCE6-450F-B4EF-8D118225EE22}"/>
              </a:ext>
            </a:extLst>
          </p:cNvPr>
          <p:cNvGrpSpPr>
            <a:grpSpLocks/>
          </p:cNvGrpSpPr>
          <p:nvPr/>
        </p:nvGrpSpPr>
        <p:grpSpPr bwMode="auto">
          <a:xfrm>
            <a:off x="17278350" y="8324853"/>
            <a:ext cx="2476500" cy="4127501"/>
            <a:chOff x="3918" y="2622"/>
            <a:chExt cx="780" cy="1300"/>
          </a:xfrm>
        </p:grpSpPr>
        <p:sp>
          <p:nvSpPr>
            <p:cNvPr id="17425" name="Text Box 32">
              <a:extLst>
                <a:ext uri="{FF2B5EF4-FFF2-40B4-BE49-F238E27FC236}">
                  <a16:creationId xmlns:a16="http://schemas.microsoft.com/office/drawing/2014/main" id="{0A7FCE6D-B1DD-4E36-A55B-2DE6E9AA7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8" y="3660"/>
              <a:ext cx="42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solidFill>
                    <a:schemeClr val="fol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40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7426" name="Text Box 33">
              <a:extLst>
                <a:ext uri="{FF2B5EF4-FFF2-40B4-BE49-F238E27FC236}">
                  <a16:creationId xmlns:a16="http://schemas.microsoft.com/office/drawing/2014/main" id="{58C510D8-141B-4B6E-8EE9-C806B42EA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2" y="2622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5640" name="Line 40">
            <a:extLst>
              <a:ext uri="{FF2B5EF4-FFF2-40B4-BE49-F238E27FC236}">
                <a16:creationId xmlns:a16="http://schemas.microsoft.com/office/drawing/2014/main" id="{7D8352EB-1357-4983-B460-C685DE083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78601" y="3676651"/>
            <a:ext cx="2343150" cy="4438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5641" name="Line 41">
            <a:extLst>
              <a:ext uri="{FF2B5EF4-FFF2-40B4-BE49-F238E27FC236}">
                <a16:creationId xmlns:a16="http://schemas.microsoft.com/office/drawing/2014/main" id="{7B10D2B1-987A-4857-9091-EAA228BC8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97350" y="3638550"/>
            <a:ext cx="2362200" cy="4495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17418" name="Rectangle 4">
            <a:extLst>
              <a:ext uri="{FF2B5EF4-FFF2-40B4-BE49-F238E27FC236}">
                <a16:creationId xmlns:a16="http://schemas.microsoft.com/office/drawing/2014/main" id="{35A62F6D-51A7-48E7-8D4D-C3EAE9C72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787" y="1889185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 y =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" name="Text Box 33">
            <a:extLst>
              <a:ext uri="{FF2B5EF4-FFF2-40B4-BE49-F238E27FC236}">
                <a16:creationId xmlns:a16="http://schemas.microsoft.com/office/drawing/2014/main" id="{976B0D92-A67E-44F4-AB09-2F02EC91E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475" y="6613029"/>
            <a:ext cx="1114425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5200" dirty="0">
                <a:latin typeface="VNI-Times" pitchFamily="2" charset="0"/>
              </a:rPr>
              <a:t>* </a:t>
            </a:r>
            <a:r>
              <a:rPr lang="en-US" altLang="en-US" sz="5200" u="sng" dirty="0" err="1">
                <a:latin typeface="VNI-Times" pitchFamily="2" charset="0"/>
              </a:rPr>
              <a:t>Böôùc</a:t>
            </a:r>
            <a:r>
              <a:rPr lang="en-US" altLang="en-US" sz="5200" u="sng" dirty="0">
                <a:latin typeface="VNI-Times" pitchFamily="2" charset="0"/>
              </a:rPr>
              <a:t> 1</a:t>
            </a:r>
            <a:r>
              <a:rPr lang="en-US" altLang="en-US" sz="5200" dirty="0">
                <a:latin typeface="VNI-Times" pitchFamily="2" charset="0"/>
              </a:rPr>
              <a:t> : </a:t>
            </a:r>
            <a:r>
              <a:rPr lang="en-US" altLang="en-US" sz="5200" dirty="0" err="1">
                <a:latin typeface="VNI-Times" pitchFamily="2" charset="0"/>
              </a:rPr>
              <a:t>Veõ</a:t>
            </a:r>
            <a:r>
              <a:rPr lang="en-US" altLang="en-US" sz="5200" dirty="0">
                <a:latin typeface="VNI-Times" pitchFamily="2" charset="0"/>
              </a:rPr>
              <a:t> </a:t>
            </a:r>
            <a:r>
              <a:rPr lang="en-US" altLang="en-US" sz="5200" dirty="0" err="1">
                <a:latin typeface="VNI-Times" pitchFamily="2" charset="0"/>
              </a:rPr>
              <a:t>ñöôøng</a:t>
            </a:r>
            <a:r>
              <a:rPr lang="en-US" altLang="en-US" sz="5200" dirty="0">
                <a:latin typeface="VNI-Times" pitchFamily="2" charset="0"/>
              </a:rPr>
              <a:t> </a:t>
            </a:r>
            <a:r>
              <a:rPr lang="en-US" altLang="en-US" sz="5200" dirty="0" err="1">
                <a:latin typeface="VNI-Times" pitchFamily="2" charset="0"/>
              </a:rPr>
              <a:t>thaúng</a:t>
            </a:r>
            <a:r>
              <a:rPr lang="en-US" altLang="en-US" sz="5200" dirty="0">
                <a:latin typeface="VNI-Times" pitchFamily="2" charset="0"/>
              </a:rPr>
              <a:t>  y = 2x – 4</a:t>
            </a:r>
            <a:r>
              <a:rPr lang="vi-VN" altLang="en-US" sz="5200" dirty="0">
                <a:latin typeface="VNI-Times" pitchFamily="2" charset="0"/>
              </a:rPr>
              <a:t> khi </a:t>
            </a:r>
            <a:r>
              <a:rPr lang="en-US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 2 </a:t>
            </a:r>
            <a:r>
              <a:rPr lang="vi-VN" alt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en-US" sz="5200" dirty="0">
              <a:latin typeface="VNI-Times" pitchFamily="2" charset="0"/>
            </a:endParaRPr>
          </a:p>
        </p:txBody>
      </p:sp>
      <p:sp>
        <p:nvSpPr>
          <p:cNvPr id="45" name="Text Box 35">
            <a:extLst>
              <a:ext uri="{FF2B5EF4-FFF2-40B4-BE49-F238E27FC236}">
                <a16:creationId xmlns:a16="http://schemas.microsoft.com/office/drawing/2014/main" id="{F5BBB9EC-5220-4854-B4EA-283D00671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800" y="10515601"/>
            <a:ext cx="112268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5200" dirty="0">
                <a:solidFill>
                  <a:schemeClr val="tx1"/>
                </a:solidFill>
              </a:rPr>
              <a:t>* </a:t>
            </a:r>
            <a:r>
              <a:rPr lang="en-US" sz="5200" u="sng" dirty="0" err="1">
                <a:solidFill>
                  <a:schemeClr val="tx1"/>
                </a:solidFill>
              </a:rPr>
              <a:t>Böôùc</a:t>
            </a:r>
            <a:r>
              <a:rPr lang="en-US" sz="5200" u="sng" dirty="0">
                <a:solidFill>
                  <a:schemeClr val="tx1"/>
                </a:solidFill>
              </a:rPr>
              <a:t> </a:t>
            </a:r>
            <a:r>
              <a:rPr lang="vi-VN" sz="5200" u="sng" dirty="0">
                <a:solidFill>
                  <a:schemeClr val="tx1"/>
                </a:solidFill>
              </a:rPr>
              <a:t>3</a:t>
            </a:r>
            <a:r>
              <a:rPr lang="en-US" sz="5200" dirty="0">
                <a:solidFill>
                  <a:schemeClr val="tx1"/>
                </a:solidFill>
              </a:rPr>
              <a:t> : </a:t>
            </a:r>
            <a:r>
              <a:rPr lang="vi-VN" sz="5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Ghép hai phần đường      </a:t>
            </a:r>
          </a:p>
          <a:p>
            <a:pPr>
              <a:spcBef>
                <a:spcPct val="50000"/>
              </a:spcBef>
              <a:defRPr/>
            </a:pPr>
            <a:r>
              <a:rPr lang="vi-VN" sz="5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thẳng ta có đồ thị hàm số</a:t>
            </a:r>
            <a:r>
              <a:rPr lang="en-US" sz="5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0" name="Text Box 33">
            <a:extLst>
              <a:ext uri="{FF2B5EF4-FFF2-40B4-BE49-F238E27FC236}">
                <a16:creationId xmlns:a16="http://schemas.microsoft.com/office/drawing/2014/main" id="{34C99031-F2CF-447C-99EC-0BEF3054E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75" y="8301056"/>
            <a:ext cx="135636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5200" dirty="0">
                <a:solidFill>
                  <a:schemeClr val="tx1"/>
                </a:solidFill>
              </a:rPr>
              <a:t>* </a:t>
            </a:r>
            <a:r>
              <a:rPr lang="en-US" sz="5200" u="sng" dirty="0" err="1">
                <a:solidFill>
                  <a:schemeClr val="tx1"/>
                </a:solidFill>
              </a:rPr>
              <a:t>Böôùc</a:t>
            </a:r>
            <a:r>
              <a:rPr lang="en-US" sz="5200" u="sng" dirty="0">
                <a:solidFill>
                  <a:schemeClr val="tx1"/>
                </a:solidFill>
              </a:rPr>
              <a:t> </a:t>
            </a:r>
            <a:r>
              <a:rPr lang="vi-VN" sz="5200" u="sng" dirty="0">
                <a:solidFill>
                  <a:schemeClr val="tx1"/>
                </a:solidFill>
              </a:rPr>
              <a:t>2</a:t>
            </a:r>
            <a:r>
              <a:rPr lang="en-US" sz="5200" dirty="0">
                <a:solidFill>
                  <a:schemeClr val="tx1"/>
                </a:solidFill>
              </a:rPr>
              <a:t> : </a:t>
            </a:r>
            <a:r>
              <a:rPr lang="en-US" sz="5200" dirty="0" err="1">
                <a:solidFill>
                  <a:schemeClr val="tx1"/>
                </a:solidFill>
              </a:rPr>
              <a:t>Veõ</a:t>
            </a:r>
            <a:r>
              <a:rPr lang="en-US" sz="5200" dirty="0">
                <a:solidFill>
                  <a:schemeClr val="tx1"/>
                </a:solidFill>
              </a:rPr>
              <a:t> </a:t>
            </a:r>
            <a:r>
              <a:rPr lang="en-US" sz="5200" dirty="0" err="1">
                <a:solidFill>
                  <a:schemeClr val="tx1"/>
                </a:solidFill>
              </a:rPr>
              <a:t>ñöôøng</a:t>
            </a:r>
            <a:r>
              <a:rPr lang="en-US" sz="5200" dirty="0">
                <a:solidFill>
                  <a:schemeClr val="tx1"/>
                </a:solidFill>
              </a:rPr>
              <a:t> </a:t>
            </a:r>
            <a:r>
              <a:rPr lang="en-US" sz="5200" dirty="0" err="1">
                <a:solidFill>
                  <a:schemeClr val="tx1"/>
                </a:solidFill>
              </a:rPr>
              <a:t>thaúng</a:t>
            </a:r>
            <a:r>
              <a:rPr lang="en-US" sz="5200" dirty="0">
                <a:solidFill>
                  <a:schemeClr val="tx1"/>
                </a:solidFill>
              </a:rPr>
              <a:t> y = </a:t>
            </a:r>
            <a:r>
              <a:rPr lang="en-US" sz="4800" dirty="0">
                <a:solidFill>
                  <a:schemeClr val="tx1"/>
                </a:solidFill>
              </a:rPr>
              <a:t>– </a:t>
            </a:r>
            <a:r>
              <a:rPr lang="en-US" sz="5200" dirty="0">
                <a:solidFill>
                  <a:schemeClr val="tx1"/>
                </a:solidFill>
              </a:rPr>
              <a:t>2x + 4</a:t>
            </a:r>
            <a:endParaRPr lang="vi-VN" sz="52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vi-VN" sz="5200" dirty="0">
                <a:solidFill>
                  <a:schemeClr val="tx1"/>
                </a:solidFill>
              </a:rPr>
              <a:t>       khi </a:t>
            </a:r>
            <a:r>
              <a:rPr lang="en-US" sz="5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 </a:t>
            </a:r>
            <a:r>
              <a:rPr lang="vi-VN" sz="5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&lt;</a:t>
            </a:r>
            <a:r>
              <a:rPr lang="en-US" sz="5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vi-VN" sz="5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5200" dirty="0">
              <a:solidFill>
                <a:schemeClr val="tx1"/>
              </a:solidFill>
            </a:endParaRPr>
          </a:p>
        </p:txBody>
      </p:sp>
      <p:grpSp>
        <p:nvGrpSpPr>
          <p:cNvPr id="17422" name="Group 37">
            <a:extLst>
              <a:ext uri="{FF2B5EF4-FFF2-40B4-BE49-F238E27FC236}">
                <a16:creationId xmlns:a16="http://schemas.microsoft.com/office/drawing/2014/main" id="{70B24BAF-D0BA-4920-BBE6-4259454B7538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076700"/>
            <a:ext cx="10248900" cy="2171700"/>
            <a:chOff x="135" y="3325"/>
            <a:chExt cx="3228" cy="684"/>
          </a:xfrm>
        </p:grpSpPr>
        <p:sp>
          <p:nvSpPr>
            <p:cNvPr id="17423" name="Text Box 38">
              <a:extLst>
                <a:ext uri="{FF2B5EF4-FFF2-40B4-BE49-F238E27FC236}">
                  <a16:creationId xmlns:a16="http://schemas.microsoft.com/office/drawing/2014/main" id="{687414A0-32A1-491E-959F-EC5C5255FF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" y="3468"/>
              <a:ext cx="14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5400"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US" altLang="en-US" sz="54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 2</a:t>
              </a:r>
              <a:r>
                <a:rPr lang="en-US" altLang="en-US" sz="5400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lang="en-US" altLang="en-US" sz="4800" b="1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–</a:t>
              </a:r>
              <a:r>
                <a:rPr lang="en-US" altLang="en-US" sz="5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4 </a:t>
              </a:r>
              <a:r>
                <a:rPr lang="en-US" altLang="en-US" sz="54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 =</a:t>
              </a:r>
            </a:p>
          </p:txBody>
        </p:sp>
        <p:graphicFrame>
          <p:nvGraphicFramePr>
            <p:cNvPr id="17424" name="Object 39">
              <a:extLst>
                <a:ext uri="{FF2B5EF4-FFF2-40B4-BE49-F238E27FC236}">
                  <a16:creationId xmlns:a16="http://schemas.microsoft.com/office/drawing/2014/main" id="{2194AB7F-153F-48F8-A421-AE8CC389C3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91" y="3325"/>
            <a:ext cx="1872" cy="6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20227" imgH="482391" progId="Equation.3">
                    <p:embed/>
                  </p:oleObj>
                </mc:Choice>
                <mc:Fallback>
                  <p:oleObj name="Equation" r:id="rId2" imgW="1320227" imgH="482391" progId="Equation.3">
                    <p:embed/>
                    <p:pic>
                      <p:nvPicPr>
                        <p:cNvPr id="17424" name="Object 39">
                          <a:extLst>
                            <a:ext uri="{FF2B5EF4-FFF2-40B4-BE49-F238E27FC236}">
                              <a16:creationId xmlns:a16="http://schemas.microsoft.com/office/drawing/2014/main" id="{2194AB7F-153F-48F8-A421-AE8CC389C3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1" y="3325"/>
                          <a:ext cx="1872" cy="6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5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43" grpId="0"/>
      <p:bldP spid="45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0" name="Text Box 12">
            <a:extLst>
              <a:ext uri="{FF2B5EF4-FFF2-40B4-BE49-F238E27FC236}">
                <a16:creationId xmlns:a16="http://schemas.microsoft.com/office/drawing/2014/main" id="{4EC8DAA6-1F8B-4A44-BDBA-C8E8571BF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675" y="1931648"/>
            <a:ext cx="10668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y =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 2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8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-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</a:t>
            </a:r>
          </a:p>
        </p:txBody>
      </p:sp>
      <p:sp>
        <p:nvSpPr>
          <p:cNvPr id="27665" name="Text Box 17">
            <a:extLst>
              <a:ext uri="{FF2B5EF4-FFF2-40B4-BE49-F238E27FC236}">
                <a16:creationId xmlns:a16="http://schemas.microsoft.com/office/drawing/2014/main" id="{5F2BDDF2-2B54-4A99-858D-A4C36718C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78201"/>
            <a:ext cx="870267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D = R</a:t>
            </a:r>
          </a:p>
        </p:txBody>
      </p:sp>
      <p:sp>
        <p:nvSpPr>
          <p:cNvPr id="27666" name="Text Box 18">
            <a:extLst>
              <a:ext uri="{FF2B5EF4-FFF2-40B4-BE49-F238E27FC236}">
                <a16:creationId xmlns:a16="http://schemas.microsoft.com/office/drawing/2014/main" id="{818E6C82-69F2-409A-870E-577B33BBC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7073784"/>
            <a:ext cx="978852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+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8445" name="Group 21">
            <a:extLst>
              <a:ext uri="{FF2B5EF4-FFF2-40B4-BE49-F238E27FC236}">
                <a16:creationId xmlns:a16="http://schemas.microsoft.com/office/drawing/2014/main" id="{90AF4203-7F91-4006-8754-EF436542C609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8607422"/>
            <a:ext cx="8788400" cy="2822572"/>
            <a:chOff x="144" y="2579"/>
            <a:chExt cx="2768" cy="889"/>
          </a:xfrm>
        </p:grpSpPr>
        <p:sp>
          <p:nvSpPr>
            <p:cNvPr id="18464" name="Line 22">
              <a:extLst>
                <a:ext uri="{FF2B5EF4-FFF2-40B4-BE49-F238E27FC236}">
                  <a16:creationId xmlns:a16="http://schemas.microsoft.com/office/drawing/2014/main" id="{FDB68C0A-260C-4EED-996B-E8A5D56C85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2904"/>
              <a:ext cx="259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8465" name="Line 23">
              <a:extLst>
                <a:ext uri="{FF2B5EF4-FFF2-40B4-BE49-F238E27FC236}">
                  <a16:creationId xmlns:a16="http://schemas.microsoft.com/office/drawing/2014/main" id="{8B68B323-3CCA-48FB-BB16-D3C203721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" y="2628"/>
              <a:ext cx="0" cy="84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8466" name="Text Box 24">
              <a:extLst>
                <a:ext uri="{FF2B5EF4-FFF2-40B4-BE49-F238E27FC236}">
                  <a16:creationId xmlns:a16="http://schemas.microsoft.com/office/drawing/2014/main" id="{C15BEB81-D801-46BA-986E-28A6287A2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592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VNI-Times" pitchFamily="2" charset="0"/>
                </a:rPr>
                <a:t>x</a:t>
              </a:r>
            </a:p>
          </p:txBody>
        </p:sp>
        <p:sp>
          <p:nvSpPr>
            <p:cNvPr id="18467" name="Text Box 25">
              <a:extLst>
                <a:ext uri="{FF2B5EF4-FFF2-40B4-BE49-F238E27FC236}">
                  <a16:creationId xmlns:a16="http://schemas.microsoft.com/office/drawing/2014/main" id="{D71FB7E5-074A-4B22-8F02-0553F5676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" y="3048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VNI-Times" pitchFamily="2" charset="0"/>
                </a:rPr>
                <a:t>y</a:t>
              </a:r>
            </a:p>
          </p:txBody>
        </p:sp>
        <p:sp>
          <p:nvSpPr>
            <p:cNvPr id="18468" name="Text Box 26">
              <a:extLst>
                <a:ext uri="{FF2B5EF4-FFF2-40B4-BE49-F238E27FC236}">
                  <a16:creationId xmlns:a16="http://schemas.microsoft.com/office/drawing/2014/main" id="{2224C58C-01DF-4315-8B69-4915BEB7A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601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VNI-Times" pitchFamily="2" charset="0"/>
                  <a:sym typeface="Symbol" panose="05050102010706020507" pitchFamily="18" charset="2"/>
                </a:rPr>
                <a:t>–</a:t>
              </a:r>
            </a:p>
          </p:txBody>
        </p:sp>
        <p:sp>
          <p:nvSpPr>
            <p:cNvPr id="18469" name="Text Box 27">
              <a:extLst>
                <a:ext uri="{FF2B5EF4-FFF2-40B4-BE49-F238E27FC236}">
                  <a16:creationId xmlns:a16="http://schemas.microsoft.com/office/drawing/2014/main" id="{98E2D4A4-AF32-444D-BADE-0DCD0E98C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2601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vi-VN" altLang="en-US" sz="4800">
                  <a:latin typeface="VNI-Times" pitchFamily="2" charset="0"/>
                </a:rPr>
                <a:t>2</a:t>
              </a:r>
              <a:endParaRPr lang="en-US" altLang="en-US" sz="4800">
                <a:latin typeface="VNI-Times" pitchFamily="2" charset="0"/>
              </a:endParaRPr>
            </a:p>
          </p:txBody>
        </p:sp>
        <p:sp>
          <p:nvSpPr>
            <p:cNvPr id="18470" name="Line 28">
              <a:extLst>
                <a:ext uri="{FF2B5EF4-FFF2-40B4-BE49-F238E27FC236}">
                  <a16:creationId xmlns:a16="http://schemas.microsoft.com/office/drawing/2014/main" id="{2BEBBE58-142F-4D5D-B759-24A3DB9DB5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41" y="3105"/>
              <a:ext cx="597" cy="211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8471" name="Line 29">
              <a:extLst>
                <a:ext uri="{FF2B5EF4-FFF2-40B4-BE49-F238E27FC236}">
                  <a16:creationId xmlns:a16="http://schemas.microsoft.com/office/drawing/2014/main" id="{9846F26B-1BAB-4D80-AB40-09B10C78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6" y="3099"/>
              <a:ext cx="517" cy="207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8472" name="Text Box 30">
              <a:extLst>
                <a:ext uri="{FF2B5EF4-FFF2-40B4-BE49-F238E27FC236}">
                  <a16:creationId xmlns:a16="http://schemas.microsoft.com/office/drawing/2014/main" id="{F005C7C4-680C-40F1-90F2-990482EDD3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9" y="2579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VNI-Times" pitchFamily="2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8473" name="Text Box 31">
              <a:extLst>
                <a:ext uri="{FF2B5EF4-FFF2-40B4-BE49-F238E27FC236}">
                  <a16:creationId xmlns:a16="http://schemas.microsoft.com/office/drawing/2014/main" id="{ED24604A-66CF-42AF-A825-81653BB70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" y="2880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VNI-Times" pitchFamily="2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8474" name="Text Box 32">
              <a:extLst>
                <a:ext uri="{FF2B5EF4-FFF2-40B4-BE49-F238E27FC236}">
                  <a16:creationId xmlns:a16="http://schemas.microsoft.com/office/drawing/2014/main" id="{802163FA-06A2-4C78-A205-AA0432BA9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2893"/>
              <a:ext cx="52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VNI-Times" pitchFamily="2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18475" name="Text Box 33">
              <a:extLst>
                <a:ext uri="{FF2B5EF4-FFF2-40B4-BE49-F238E27FC236}">
                  <a16:creationId xmlns:a16="http://schemas.microsoft.com/office/drawing/2014/main" id="{50AE378D-7F5B-4C3A-8ABC-8DC49A06D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168"/>
              <a:ext cx="28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VNI-Times" pitchFamily="2" charset="0"/>
                </a:rPr>
                <a:t>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83F179F-689B-48E9-AA51-F1ACD4127194}"/>
              </a:ext>
            </a:extLst>
          </p:cNvPr>
          <p:cNvGrpSpPr/>
          <p:nvPr/>
        </p:nvGrpSpPr>
        <p:grpSpPr>
          <a:xfrm>
            <a:off x="15392400" y="2476501"/>
            <a:ext cx="7086600" cy="10512425"/>
            <a:chOff x="15392400" y="2476501"/>
            <a:chExt cx="7086600" cy="10512425"/>
          </a:xfrm>
        </p:grpSpPr>
        <p:sp>
          <p:nvSpPr>
            <p:cNvPr id="18446" name="Line 35">
              <a:extLst>
                <a:ext uri="{FF2B5EF4-FFF2-40B4-BE49-F238E27FC236}">
                  <a16:creationId xmlns:a16="http://schemas.microsoft.com/office/drawing/2014/main" id="{AE376543-DBA0-4593-87A7-82E3A13C9D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973550" y="2778126"/>
              <a:ext cx="0" cy="1021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0801BCE-1495-4DF2-A21C-D8644AB94F5F}"/>
                </a:ext>
              </a:extLst>
            </p:cNvPr>
            <p:cNvGrpSpPr/>
            <p:nvPr/>
          </p:nvGrpSpPr>
          <p:grpSpPr>
            <a:xfrm>
              <a:off x="15392400" y="2476501"/>
              <a:ext cx="7086600" cy="9974996"/>
              <a:chOff x="15392400" y="2476501"/>
              <a:chExt cx="7086600" cy="9974996"/>
            </a:xfrm>
          </p:grpSpPr>
          <p:sp>
            <p:nvSpPr>
              <p:cNvPr id="18434" name="Text Box 2">
                <a:extLst>
                  <a:ext uri="{FF2B5EF4-FFF2-40B4-BE49-F238E27FC236}">
                    <a16:creationId xmlns:a16="http://schemas.microsoft.com/office/drawing/2014/main" id="{36BB9CB2-CE73-4412-9E55-C4B4C3242D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54401" y="8115301"/>
                <a:ext cx="911226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8435" name="Text Box 3">
                <a:extLst>
                  <a:ext uri="{FF2B5EF4-FFF2-40B4-BE49-F238E27FC236}">
                    <a16:creationId xmlns:a16="http://schemas.microsoft.com/office/drawing/2014/main" id="{3FE36809-7195-44A0-892E-606E95B1F2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19601" y="2476501"/>
                <a:ext cx="127635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18436" name="Text Box 4">
                <a:extLst>
                  <a:ext uri="{FF2B5EF4-FFF2-40B4-BE49-F238E27FC236}">
                    <a16:creationId xmlns:a16="http://schemas.microsoft.com/office/drawing/2014/main" id="{0D30CCC0-91A3-431F-8540-AC0201C8B8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20176" y="8070851"/>
                <a:ext cx="758824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8437" name="Text Box 5">
                <a:extLst>
                  <a:ext uri="{FF2B5EF4-FFF2-40B4-BE49-F238E27FC236}">
                    <a16:creationId xmlns:a16="http://schemas.microsoft.com/office/drawing/2014/main" id="{33E77055-88C1-4BFC-BE98-D0B54E790B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16250" y="7800977"/>
                <a:ext cx="6096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8438" name="Group 6">
                <a:extLst>
                  <a:ext uri="{FF2B5EF4-FFF2-40B4-BE49-F238E27FC236}">
                    <a16:creationId xmlns:a16="http://schemas.microsoft.com/office/drawing/2014/main" id="{8193CCE8-6C27-4EAC-9507-189D085AE4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649700" y="3409953"/>
                <a:ext cx="762000" cy="3917951"/>
                <a:chOff x="3145" y="1951"/>
                <a:chExt cx="240" cy="1234"/>
              </a:xfrm>
            </p:grpSpPr>
            <p:sp>
              <p:nvSpPr>
                <p:cNvPr id="18476" name="Text Box 7">
                  <a:extLst>
                    <a:ext uri="{FF2B5EF4-FFF2-40B4-BE49-F238E27FC236}">
                      <a16:creationId xmlns:a16="http://schemas.microsoft.com/office/drawing/2014/main" id="{E1232A9C-5394-4A15-B22A-7FB78293BC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617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 dirty="0">
                      <a:latin typeface="Times New Roman" panose="02020603050405020304" pitchFamily="18" charset="0"/>
                    </a:rPr>
                    <a:t>_                                  </a:t>
                  </a:r>
                </a:p>
              </p:txBody>
            </p:sp>
            <p:sp>
              <p:nvSpPr>
                <p:cNvPr id="18477" name="Text Box 8">
                  <a:extLst>
                    <a:ext uri="{FF2B5EF4-FFF2-40B4-BE49-F238E27FC236}">
                      <a16:creationId xmlns:a16="http://schemas.microsoft.com/office/drawing/2014/main" id="{B59B6BC1-3FAF-4045-B168-C6975BC18B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287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                      </a:t>
                  </a:r>
                </a:p>
              </p:txBody>
            </p:sp>
            <p:sp>
              <p:nvSpPr>
                <p:cNvPr id="18478" name="Text Box 9">
                  <a:extLst>
                    <a:ext uri="{FF2B5EF4-FFF2-40B4-BE49-F238E27FC236}">
                      <a16:creationId xmlns:a16="http://schemas.microsoft.com/office/drawing/2014/main" id="{172C1CFF-00B3-4B89-A750-28915E1628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1951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</a:t>
                  </a:r>
                </a:p>
              </p:txBody>
            </p:sp>
            <p:sp>
              <p:nvSpPr>
                <p:cNvPr id="18479" name="Text Box 10">
                  <a:extLst>
                    <a:ext uri="{FF2B5EF4-FFF2-40B4-BE49-F238E27FC236}">
                      <a16:creationId xmlns:a16="http://schemas.microsoft.com/office/drawing/2014/main" id="{A66EFDF0-68FC-4FC5-A0CD-B3AE19BCE6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923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</a:t>
                  </a:r>
                </a:p>
              </p:txBody>
            </p:sp>
          </p:grpSp>
          <p:sp>
            <p:nvSpPr>
              <p:cNvPr id="18439" name="Text Box 11">
                <a:extLst>
                  <a:ext uri="{FF2B5EF4-FFF2-40B4-BE49-F238E27FC236}">
                    <a16:creationId xmlns:a16="http://schemas.microsoft.com/office/drawing/2014/main" id="{73EAC5ED-94DA-4BC2-8BA8-7766E6A98C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02151" y="3771900"/>
                <a:ext cx="78105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0">
                    <a:solidFill>
                      <a:schemeClr val="tx2"/>
                    </a:solidFill>
                    <a:latin typeface="VNI-Times" pitchFamily="2" charset="0"/>
                  </a:rPr>
                  <a:t>4</a:t>
                </a:r>
              </a:p>
            </p:txBody>
          </p:sp>
          <p:sp>
            <p:nvSpPr>
              <p:cNvPr id="18441" name="Text Box 13">
                <a:extLst>
                  <a:ext uri="{FF2B5EF4-FFF2-40B4-BE49-F238E27FC236}">
                    <a16:creationId xmlns:a16="http://schemas.microsoft.com/office/drawing/2014/main" id="{F3C1C4C5-3E36-4ECA-B269-753F822412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49751" y="11620500"/>
                <a:ext cx="135255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solidFill>
                      <a:schemeClr val="folHlink"/>
                    </a:solidFill>
                    <a:latin typeface="VNI-Times" pitchFamily="2" charset="0"/>
                    <a:sym typeface="Symbol" panose="05050102010706020507" pitchFamily="18" charset="2"/>
                  </a:rPr>
                  <a:t>–</a:t>
                </a:r>
                <a:r>
                  <a:rPr lang="en-US" altLang="en-US" sz="4000">
                    <a:solidFill>
                      <a:schemeClr val="tx2"/>
                    </a:solidFill>
                    <a:latin typeface="VNI-Times" pitchFamily="2" charset="0"/>
                  </a:rPr>
                  <a:t>4</a:t>
                </a:r>
              </a:p>
            </p:txBody>
          </p:sp>
          <p:sp>
            <p:nvSpPr>
              <p:cNvPr id="18442" name="Text Box 14">
                <a:extLst>
                  <a:ext uri="{FF2B5EF4-FFF2-40B4-BE49-F238E27FC236}">
                    <a16:creationId xmlns:a16="http://schemas.microsoft.com/office/drawing/2014/main" id="{CD40A4BC-9175-472A-BBE9-EC78AE824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5951" y="5867400"/>
                <a:ext cx="78105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0">
                    <a:solidFill>
                      <a:schemeClr val="tx2"/>
                    </a:solidFill>
                    <a:latin typeface="VNI-Times" pitchFamily="2" charset="0"/>
                  </a:rPr>
                  <a:t>2</a:t>
                </a:r>
              </a:p>
            </p:txBody>
          </p:sp>
          <p:grpSp>
            <p:nvGrpSpPr>
              <p:cNvPr id="18447" name="Group 36">
                <a:extLst>
                  <a:ext uri="{FF2B5EF4-FFF2-40B4-BE49-F238E27FC236}">
                    <a16:creationId xmlns:a16="http://schemas.microsoft.com/office/drawing/2014/main" id="{906162AF-86EA-4CF5-8BA2-B7C181D95C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54601" y="7810501"/>
                <a:ext cx="3654426" cy="590550"/>
                <a:chOff x="4139" y="2937"/>
                <a:chExt cx="1151" cy="186"/>
              </a:xfrm>
            </p:grpSpPr>
            <p:sp>
              <p:nvSpPr>
                <p:cNvPr id="18460" name="Text Box 37">
                  <a:extLst>
                    <a:ext uri="{FF2B5EF4-FFF2-40B4-BE49-F238E27FC236}">
                      <a16:creationId xmlns:a16="http://schemas.microsoft.com/office/drawing/2014/main" id="{8B65FFE8-8A67-43EF-85CD-828EDDC129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2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VNI-Helve" pitchFamily="2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461" name="Text Box 38">
                  <a:extLst>
                    <a:ext uri="{FF2B5EF4-FFF2-40B4-BE49-F238E27FC236}">
                      <a16:creationId xmlns:a16="http://schemas.microsoft.com/office/drawing/2014/main" id="{BCB86B27-EE84-4FD9-99BF-6CC4E43F34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98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VNI-Helve" pitchFamily="2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462" name="Text Box 39">
                  <a:extLst>
                    <a:ext uri="{FF2B5EF4-FFF2-40B4-BE49-F238E27FC236}">
                      <a16:creationId xmlns:a16="http://schemas.microsoft.com/office/drawing/2014/main" id="{CF052801-4EFA-4FCE-9A7C-A918D7FDF1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96" y="2937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VNI-Helve" pitchFamily="2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463" name="Text Box 40">
                  <a:extLst>
                    <a:ext uri="{FF2B5EF4-FFF2-40B4-BE49-F238E27FC236}">
                      <a16:creationId xmlns:a16="http://schemas.microsoft.com/office/drawing/2014/main" id="{E078F4F0-5642-4E40-A871-4F29BFB573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39" y="2939"/>
                  <a:ext cx="192" cy="1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>
                      <a:latin typeface="VNI-Helve" pitchFamily="2" charset="0"/>
                    </a:rPr>
                    <a:t>I</a:t>
                  </a:r>
                  <a:endParaRPr lang="en-US" altLang="en-US" sz="4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8448" name="Group 41">
                <a:extLst>
                  <a:ext uri="{FF2B5EF4-FFF2-40B4-BE49-F238E27FC236}">
                    <a16:creationId xmlns:a16="http://schemas.microsoft.com/office/drawing/2014/main" id="{93A6BA62-B343-4EEE-AED5-CE6633922E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649700" y="8305803"/>
                <a:ext cx="762000" cy="3917951"/>
                <a:chOff x="3145" y="1951"/>
                <a:chExt cx="240" cy="1234"/>
              </a:xfrm>
            </p:grpSpPr>
            <p:sp>
              <p:nvSpPr>
                <p:cNvPr id="18456" name="Text Box 42">
                  <a:extLst>
                    <a:ext uri="{FF2B5EF4-FFF2-40B4-BE49-F238E27FC236}">
                      <a16:creationId xmlns:a16="http://schemas.microsoft.com/office/drawing/2014/main" id="{7E1FB49B-7459-4799-9E6A-858DB6C673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617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                                  </a:t>
                  </a:r>
                </a:p>
              </p:txBody>
            </p:sp>
            <p:sp>
              <p:nvSpPr>
                <p:cNvPr id="18457" name="Text Box 43">
                  <a:extLst>
                    <a:ext uri="{FF2B5EF4-FFF2-40B4-BE49-F238E27FC236}">
                      <a16:creationId xmlns:a16="http://schemas.microsoft.com/office/drawing/2014/main" id="{C11FE789-ECB1-42EF-8753-54A847A2B4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287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                      </a:t>
                  </a:r>
                </a:p>
              </p:txBody>
            </p:sp>
            <p:sp>
              <p:nvSpPr>
                <p:cNvPr id="18458" name="Text Box 44">
                  <a:extLst>
                    <a:ext uri="{FF2B5EF4-FFF2-40B4-BE49-F238E27FC236}">
                      <a16:creationId xmlns:a16="http://schemas.microsoft.com/office/drawing/2014/main" id="{1EE14258-3596-478C-8320-004064029C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1951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</a:t>
                  </a:r>
                </a:p>
              </p:txBody>
            </p:sp>
            <p:sp>
              <p:nvSpPr>
                <p:cNvPr id="18459" name="Text Box 45">
                  <a:extLst>
                    <a:ext uri="{FF2B5EF4-FFF2-40B4-BE49-F238E27FC236}">
                      <a16:creationId xmlns:a16="http://schemas.microsoft.com/office/drawing/2014/main" id="{44D26752-2C3A-4C72-BB35-770FE3E0AB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2923"/>
                  <a:ext cx="240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4800">
                      <a:latin typeface="Times New Roman" panose="02020603050405020304" pitchFamily="18" charset="0"/>
                    </a:rPr>
                    <a:t>_</a:t>
                  </a:r>
                </a:p>
              </p:txBody>
            </p:sp>
          </p:grpSp>
          <p:sp>
            <p:nvSpPr>
              <p:cNvPr id="18449" name="Line 46">
                <a:extLst>
                  <a:ext uri="{FF2B5EF4-FFF2-40B4-BE49-F238E27FC236}">
                    <a16:creationId xmlns:a16="http://schemas.microsoft.com/office/drawing/2014/main" id="{58E522EC-1792-492C-9EF6-D779A23D46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92400" y="8153400"/>
                <a:ext cx="6858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8800"/>
              </a:p>
            </p:txBody>
          </p:sp>
          <p:sp>
            <p:nvSpPr>
              <p:cNvPr id="18450" name="Text Box 47">
                <a:extLst>
                  <a:ext uri="{FF2B5EF4-FFF2-40B4-BE49-F238E27FC236}">
                    <a16:creationId xmlns:a16="http://schemas.microsoft.com/office/drawing/2014/main" id="{7368EFB2-B512-48B5-B9DF-49C6471D95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45201" y="8324850"/>
                <a:ext cx="781050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000" dirty="0">
                    <a:solidFill>
                      <a:schemeClr val="tx2"/>
                    </a:solidFill>
                    <a:latin typeface="VNI-Times" pitchFamily="2" charset="0"/>
                  </a:rPr>
                  <a:t>2</a:t>
                </a:r>
              </a:p>
            </p:txBody>
          </p:sp>
          <p:sp>
            <p:nvSpPr>
              <p:cNvPr id="18451" name="Text Box 48">
                <a:extLst>
                  <a:ext uri="{FF2B5EF4-FFF2-40B4-BE49-F238E27FC236}">
                    <a16:creationId xmlns:a16="http://schemas.microsoft.com/office/drawing/2014/main" id="{3C9847C5-CFF0-4F3A-A24B-454EC394E6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49751" y="9601200"/>
                <a:ext cx="1352550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solidFill>
                      <a:schemeClr val="folHlink"/>
                    </a:solidFill>
                    <a:latin typeface="VNI-Times" pitchFamily="2" charset="0"/>
                    <a:sym typeface="Symbol" panose="05050102010706020507" pitchFamily="18" charset="2"/>
                  </a:rPr>
                  <a:t>–</a:t>
                </a:r>
                <a:r>
                  <a:rPr lang="en-US" altLang="en-US" sz="4000">
                    <a:solidFill>
                      <a:schemeClr val="tx2"/>
                    </a:solidFill>
                    <a:latin typeface="VNI-Times" pitchFamily="2" charset="0"/>
                  </a:rPr>
                  <a:t>2</a:t>
                </a:r>
              </a:p>
            </p:txBody>
          </p:sp>
          <p:sp>
            <p:nvSpPr>
              <p:cNvPr id="18452" name="Line 49">
                <a:extLst>
                  <a:ext uri="{FF2B5EF4-FFF2-40B4-BE49-F238E27FC236}">
                    <a16:creationId xmlns:a16="http://schemas.microsoft.com/office/drawing/2014/main" id="{79FAB1CF-A35D-4626-85EF-370B65C365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050001" y="3676651"/>
                <a:ext cx="2343150" cy="443865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8800"/>
              </a:p>
            </p:txBody>
          </p:sp>
          <p:sp>
            <p:nvSpPr>
              <p:cNvPr id="18453" name="Line 50">
                <a:extLst>
                  <a:ext uri="{FF2B5EF4-FFF2-40B4-BE49-F238E27FC236}">
                    <a16:creationId xmlns:a16="http://schemas.microsoft.com/office/drawing/2014/main" id="{2A260302-F0A8-41AC-9AFC-59FE5DE18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68750" y="3638550"/>
                <a:ext cx="2362200" cy="449580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8800"/>
              </a:p>
            </p:txBody>
          </p:sp>
        </p:grpSp>
      </p:grpSp>
      <p:sp>
        <p:nvSpPr>
          <p:cNvPr id="18455" name="Rectangle 4">
            <a:extLst>
              <a:ext uri="{FF2B5EF4-FFF2-40B4-BE49-F238E27FC236}">
                <a16:creationId xmlns:a16="http://schemas.microsoft.com/office/drawing/2014/main" id="{B4AACAF9-6485-49B6-A741-E5B2A26B6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2" y="1588791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 y =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03C4E53-DF49-4204-88B0-37B964D015C1}"/>
              </a:ext>
            </a:extLst>
          </p:cNvPr>
          <p:cNvGrpSpPr/>
          <p:nvPr/>
        </p:nvGrpSpPr>
        <p:grpSpPr>
          <a:xfrm>
            <a:off x="3752851" y="4610708"/>
            <a:ext cx="9410700" cy="1707196"/>
            <a:chOff x="3752851" y="4610708"/>
            <a:chExt cx="9410700" cy="1707196"/>
          </a:xfrm>
        </p:grpSpPr>
        <p:sp>
          <p:nvSpPr>
            <p:cNvPr id="48" name="Text Box 17">
              <a:extLst>
                <a:ext uri="{FF2B5EF4-FFF2-40B4-BE49-F238E27FC236}">
                  <a16:creationId xmlns:a16="http://schemas.microsoft.com/office/drawing/2014/main" id="{B8A1CA22-E418-414A-9B1F-3D3BEA349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851" y="4625133"/>
              <a:ext cx="9296400" cy="1692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vi-VN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+)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(2;       )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nghịch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52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5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(      ; 2)</a:t>
              </a:r>
            </a:p>
          </p:txBody>
        </p:sp>
        <p:sp>
          <p:nvSpPr>
            <p:cNvPr id="52" name="Text Box 30">
              <a:extLst>
                <a:ext uri="{FF2B5EF4-FFF2-40B4-BE49-F238E27FC236}">
                  <a16:creationId xmlns:a16="http://schemas.microsoft.com/office/drawing/2014/main" id="{9A373FAA-F5D2-49E0-9302-EBC174761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7151" y="4610708"/>
              <a:ext cx="1676400" cy="831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VNI-Times" pitchFamily="2" charset="0"/>
                  <a:sym typeface="Symbol" panose="05050102010706020507" pitchFamily="18" charset="2"/>
                </a:rPr>
                <a:t>+</a:t>
              </a:r>
            </a:p>
          </p:txBody>
        </p:sp>
        <p:sp>
          <p:nvSpPr>
            <p:cNvPr id="53" name="Text Box 26">
              <a:extLst>
                <a:ext uri="{FF2B5EF4-FFF2-40B4-BE49-F238E27FC236}">
                  <a16:creationId xmlns:a16="http://schemas.microsoft.com/office/drawing/2014/main" id="{3915E611-FDA8-43FE-8A89-1123F408A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96400" y="5486055"/>
              <a:ext cx="1676400" cy="831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 dirty="0">
                  <a:latin typeface="VNI-Times" pitchFamily="2" charset="0"/>
                  <a:sym typeface="Symbol" panose="05050102010706020507" pitchFamily="18" charset="2"/>
                </a:rPr>
                <a:t>–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/>
      <p:bldP spid="276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37C5C644-A060-47E3-B497-556BA71D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565" y="2534968"/>
            <a:ext cx="1066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y = f(x) =</a:t>
            </a:r>
          </a:p>
        </p:txBody>
      </p:sp>
      <p:graphicFrame>
        <p:nvGraphicFramePr>
          <p:cNvPr id="19459" name="Object 4">
            <a:extLst>
              <a:ext uri="{FF2B5EF4-FFF2-40B4-BE49-F238E27FC236}">
                <a16:creationId xmlns:a16="http://schemas.microsoft.com/office/drawing/2014/main" id="{A64A8DA7-6215-47C5-813A-5A0B136B0B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295069"/>
              </p:ext>
            </p:extLst>
          </p:nvPr>
        </p:nvGraphicFramePr>
        <p:xfrm>
          <a:off x="11383964" y="1458777"/>
          <a:ext cx="6518276" cy="312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500" imgH="762000" progId="Equation.3">
                  <p:embed/>
                </p:oleObj>
              </mc:Choice>
              <mc:Fallback>
                <p:oleObj name="Equation" r:id="rId2" imgW="1587500" imgH="762000" progId="Equation.3">
                  <p:embed/>
                  <p:pic>
                    <p:nvPicPr>
                      <p:cNvPr id="19459" name="Object 4">
                        <a:extLst>
                          <a:ext uri="{FF2B5EF4-FFF2-40B4-BE49-F238E27FC236}">
                            <a16:creationId xmlns:a16="http://schemas.microsoft.com/office/drawing/2014/main" id="{A64A8DA7-6215-47C5-813A-5A0B136B0B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3964" y="1458777"/>
                        <a:ext cx="6518276" cy="3127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09" name="Group 5">
            <a:extLst>
              <a:ext uri="{FF2B5EF4-FFF2-40B4-BE49-F238E27FC236}">
                <a16:creationId xmlns:a16="http://schemas.microsoft.com/office/drawing/2014/main" id="{0B30F4BF-02D7-4CC5-934B-E2DAFA330FD6}"/>
              </a:ext>
            </a:extLst>
          </p:cNvPr>
          <p:cNvGrpSpPr>
            <a:grpSpLocks/>
          </p:cNvGrpSpPr>
          <p:nvPr/>
        </p:nvGrpSpPr>
        <p:grpSpPr bwMode="auto">
          <a:xfrm>
            <a:off x="13188950" y="4937122"/>
            <a:ext cx="8985250" cy="7102478"/>
            <a:chOff x="2882" y="1611"/>
            <a:chExt cx="2830" cy="2237"/>
          </a:xfrm>
        </p:grpSpPr>
        <p:sp>
          <p:nvSpPr>
            <p:cNvPr id="19512" name="Text Box 6">
              <a:extLst>
                <a:ext uri="{FF2B5EF4-FFF2-40B4-BE49-F238E27FC236}">
                  <a16:creationId xmlns:a16="http://schemas.microsoft.com/office/drawing/2014/main" id="{8668CBB8-9C0C-46C7-9E77-B98F16C4E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1" y="3408"/>
              <a:ext cx="287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9513" name="Line 7">
              <a:extLst>
                <a:ext uri="{FF2B5EF4-FFF2-40B4-BE49-F238E27FC236}">
                  <a16:creationId xmlns:a16="http://schemas.microsoft.com/office/drawing/2014/main" id="{1C9BA6DD-0414-4CBC-809A-C6CF66CA8A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2" y="3432"/>
              <a:ext cx="283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9514" name="Text Box 8">
              <a:extLst>
                <a:ext uri="{FF2B5EF4-FFF2-40B4-BE49-F238E27FC236}">
                  <a16:creationId xmlns:a16="http://schemas.microsoft.com/office/drawing/2014/main" id="{028119CD-73D6-497A-BBAF-B8521E7650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1611"/>
              <a:ext cx="40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9515" name="Text Box 9">
              <a:extLst>
                <a:ext uri="{FF2B5EF4-FFF2-40B4-BE49-F238E27FC236}">
                  <a16:creationId xmlns:a16="http://schemas.microsoft.com/office/drawing/2014/main" id="{136AC2A9-EB52-4E86-9D9E-700D873A3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" y="3453"/>
              <a:ext cx="40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8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9516" name="Line 10">
              <a:extLst>
                <a:ext uri="{FF2B5EF4-FFF2-40B4-BE49-F238E27FC236}">
                  <a16:creationId xmlns:a16="http://schemas.microsoft.com/office/drawing/2014/main" id="{E4E5EAE7-0DFD-4C79-8953-51C836F49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46" y="1796"/>
              <a:ext cx="5" cy="20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6E8F5363-2EDD-4D99-B9AE-E45E1A5BB38B}"/>
              </a:ext>
            </a:extLst>
          </p:cNvPr>
          <p:cNvGrpSpPr>
            <a:grpSpLocks/>
          </p:cNvGrpSpPr>
          <p:nvPr/>
        </p:nvGrpSpPr>
        <p:grpSpPr bwMode="auto">
          <a:xfrm>
            <a:off x="14023976" y="6016622"/>
            <a:ext cx="6810374" cy="4949826"/>
            <a:chOff x="3145" y="1562"/>
            <a:chExt cx="2145" cy="1559"/>
          </a:xfrm>
        </p:grpSpPr>
        <p:grpSp>
          <p:nvGrpSpPr>
            <p:cNvPr id="19500" name="Group 12">
              <a:extLst>
                <a:ext uri="{FF2B5EF4-FFF2-40B4-BE49-F238E27FC236}">
                  <a16:creationId xmlns:a16="http://schemas.microsoft.com/office/drawing/2014/main" id="{22C2B0F6-3345-4EAE-A3A6-B8F05B0F3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2937"/>
              <a:ext cx="1786" cy="184"/>
              <a:chOff x="3504" y="3326"/>
              <a:chExt cx="1786" cy="184"/>
            </a:xfrm>
          </p:grpSpPr>
          <p:sp>
            <p:nvSpPr>
              <p:cNvPr id="19506" name="Text Box 13">
                <a:extLst>
                  <a:ext uri="{FF2B5EF4-FFF2-40B4-BE49-F238E27FC236}">
                    <a16:creationId xmlns:a16="http://schemas.microsoft.com/office/drawing/2014/main" id="{9351F000-88CD-4B11-80A2-082FA18DAB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507" name="Text Box 14">
                <a:extLst>
                  <a:ext uri="{FF2B5EF4-FFF2-40B4-BE49-F238E27FC236}">
                    <a16:creationId xmlns:a16="http://schemas.microsoft.com/office/drawing/2014/main" id="{F43E20C8-20E0-4D26-9A08-656D664CA2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2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508" name="Text Box 15">
                <a:extLst>
                  <a:ext uri="{FF2B5EF4-FFF2-40B4-BE49-F238E27FC236}">
                    <a16:creationId xmlns:a16="http://schemas.microsoft.com/office/drawing/2014/main" id="{7E10B868-E29C-4FCB-8D4D-8CE730CD9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98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509" name="Text Box 16">
                <a:extLst>
                  <a:ext uri="{FF2B5EF4-FFF2-40B4-BE49-F238E27FC236}">
                    <a16:creationId xmlns:a16="http://schemas.microsoft.com/office/drawing/2014/main" id="{BD2C2FE8-F5DE-4D92-962D-71B21DA612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6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510" name="Text Box 17">
                <a:extLst>
                  <a:ext uri="{FF2B5EF4-FFF2-40B4-BE49-F238E27FC236}">
                    <a16:creationId xmlns:a16="http://schemas.microsoft.com/office/drawing/2014/main" id="{3FFAA2BA-0C41-49EA-9D39-C2F0264699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0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511" name="Text Box 18">
                <a:extLst>
                  <a:ext uri="{FF2B5EF4-FFF2-40B4-BE49-F238E27FC236}">
                    <a16:creationId xmlns:a16="http://schemas.microsoft.com/office/drawing/2014/main" id="{1A8CD1A4-5408-4BDE-8071-F9E9033E5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6" y="3326"/>
                <a:ext cx="192" cy="1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>
                    <a:latin typeface="VNI-Helve" pitchFamily="2" charset="0"/>
                  </a:rPr>
                  <a:t>I</a:t>
                </a:r>
                <a:endParaRPr lang="en-US" altLang="en-US" sz="4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9501" name="Group 19">
              <a:extLst>
                <a:ext uri="{FF2B5EF4-FFF2-40B4-BE49-F238E27FC236}">
                  <a16:creationId xmlns:a16="http://schemas.microsoft.com/office/drawing/2014/main" id="{F12F0763-5FDC-4970-A5AE-3780ABF81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5" y="1562"/>
              <a:ext cx="240" cy="1234"/>
              <a:chOff x="3145" y="1951"/>
              <a:chExt cx="240" cy="1234"/>
            </a:xfrm>
          </p:grpSpPr>
          <p:sp>
            <p:nvSpPr>
              <p:cNvPr id="19502" name="Text Box 20">
                <a:extLst>
                  <a:ext uri="{FF2B5EF4-FFF2-40B4-BE49-F238E27FC236}">
                    <a16:creationId xmlns:a16="http://schemas.microsoft.com/office/drawing/2014/main" id="{6463AB33-90CD-4C35-A812-0F2F9876DF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61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_</a:t>
                </a:r>
              </a:p>
            </p:txBody>
          </p:sp>
          <p:sp>
            <p:nvSpPr>
              <p:cNvPr id="19503" name="Text Box 21">
                <a:extLst>
                  <a:ext uri="{FF2B5EF4-FFF2-40B4-BE49-F238E27FC236}">
                    <a16:creationId xmlns:a16="http://schemas.microsoft.com/office/drawing/2014/main" id="{B704A73E-01C0-4DA8-AD74-FB796E7BC0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287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_</a:t>
                </a:r>
              </a:p>
            </p:txBody>
          </p:sp>
          <p:sp>
            <p:nvSpPr>
              <p:cNvPr id="19504" name="Text Box 22">
                <a:extLst>
                  <a:ext uri="{FF2B5EF4-FFF2-40B4-BE49-F238E27FC236}">
                    <a16:creationId xmlns:a16="http://schemas.microsoft.com/office/drawing/2014/main" id="{1E96F75B-5D29-4C93-9FB2-D260F0031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1951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_</a:t>
                </a:r>
              </a:p>
            </p:txBody>
          </p:sp>
          <p:sp>
            <p:nvSpPr>
              <p:cNvPr id="19505" name="Text Box 23">
                <a:extLst>
                  <a:ext uri="{FF2B5EF4-FFF2-40B4-BE49-F238E27FC236}">
                    <a16:creationId xmlns:a16="http://schemas.microsoft.com/office/drawing/2014/main" id="{EC4EB969-89D5-443F-ADCD-57C2D58023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5" y="2923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</a:rPr>
                  <a:t>_</a:t>
                </a:r>
              </a:p>
            </p:txBody>
          </p:sp>
        </p:grpSp>
      </p:grpSp>
      <p:grpSp>
        <p:nvGrpSpPr>
          <p:cNvPr id="21528" name="Group 24">
            <a:extLst>
              <a:ext uri="{FF2B5EF4-FFF2-40B4-BE49-F238E27FC236}">
                <a16:creationId xmlns:a16="http://schemas.microsoft.com/office/drawing/2014/main" id="{CBD62D50-F845-4DBD-8F1B-55CA4FFA87C7}"/>
              </a:ext>
            </a:extLst>
          </p:cNvPr>
          <p:cNvGrpSpPr>
            <a:grpSpLocks/>
          </p:cNvGrpSpPr>
          <p:nvPr/>
        </p:nvGrpSpPr>
        <p:grpSpPr bwMode="auto">
          <a:xfrm>
            <a:off x="13563600" y="7385048"/>
            <a:ext cx="3359150" cy="4210049"/>
            <a:chOff x="3000" y="1993"/>
            <a:chExt cx="1058" cy="1326"/>
          </a:xfrm>
        </p:grpSpPr>
        <p:sp>
          <p:nvSpPr>
            <p:cNvPr id="19495" name="Text Box 25">
              <a:extLst>
                <a:ext uri="{FF2B5EF4-FFF2-40B4-BE49-F238E27FC236}">
                  <a16:creationId xmlns:a16="http://schemas.microsoft.com/office/drawing/2014/main" id="{05E593AE-412C-47CA-8951-102541DF6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1993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3</a:t>
              </a:r>
            </a:p>
          </p:txBody>
        </p:sp>
        <p:sp>
          <p:nvSpPr>
            <p:cNvPr id="19496" name="Text Box 26">
              <a:extLst>
                <a:ext uri="{FF2B5EF4-FFF2-40B4-BE49-F238E27FC236}">
                  <a16:creationId xmlns:a16="http://schemas.microsoft.com/office/drawing/2014/main" id="{3581132A-8C2B-4E2E-A318-24CA20F21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2646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1</a:t>
              </a:r>
            </a:p>
          </p:txBody>
        </p:sp>
        <p:sp>
          <p:nvSpPr>
            <p:cNvPr id="19497" name="Text Box 27">
              <a:extLst>
                <a:ext uri="{FF2B5EF4-FFF2-40B4-BE49-F238E27FC236}">
                  <a16:creationId xmlns:a16="http://schemas.microsoft.com/office/drawing/2014/main" id="{4191EE5C-974F-4D3F-9565-1C37DAE25D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2" y="3096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2</a:t>
              </a:r>
            </a:p>
          </p:txBody>
        </p:sp>
        <p:sp>
          <p:nvSpPr>
            <p:cNvPr id="19498" name="Line 28">
              <a:extLst>
                <a:ext uri="{FF2B5EF4-FFF2-40B4-BE49-F238E27FC236}">
                  <a16:creationId xmlns:a16="http://schemas.microsoft.com/office/drawing/2014/main" id="{79FB9D01-55EE-4CD6-A76A-B77E192C47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6" y="214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9499" name="Line 29">
              <a:extLst>
                <a:ext uri="{FF2B5EF4-FFF2-40B4-BE49-F238E27FC236}">
                  <a16:creationId xmlns:a16="http://schemas.microsoft.com/office/drawing/2014/main" id="{66D848D7-A459-4A4E-BC2A-8C366A4929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6" y="2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grpSp>
        <p:nvGrpSpPr>
          <p:cNvPr id="21534" name="Group 30">
            <a:extLst>
              <a:ext uri="{FF2B5EF4-FFF2-40B4-BE49-F238E27FC236}">
                <a16:creationId xmlns:a16="http://schemas.microsoft.com/office/drawing/2014/main" id="{C605C58F-1A6C-46EC-8F48-784842F10965}"/>
              </a:ext>
            </a:extLst>
          </p:cNvPr>
          <p:cNvGrpSpPr>
            <a:grpSpLocks/>
          </p:cNvGrpSpPr>
          <p:nvPr/>
        </p:nvGrpSpPr>
        <p:grpSpPr bwMode="auto">
          <a:xfrm>
            <a:off x="13468350" y="6394448"/>
            <a:ext cx="5543550" cy="5203825"/>
            <a:chOff x="2970" y="1681"/>
            <a:chExt cx="1746" cy="1639"/>
          </a:xfrm>
        </p:grpSpPr>
        <p:sp>
          <p:nvSpPr>
            <p:cNvPr id="19490" name="Text Box 31">
              <a:extLst>
                <a:ext uri="{FF2B5EF4-FFF2-40B4-BE49-F238E27FC236}">
                  <a16:creationId xmlns:a16="http://schemas.microsoft.com/office/drawing/2014/main" id="{C85428C8-A607-42AF-8191-5BA17FE54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1681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4</a:t>
              </a:r>
            </a:p>
          </p:txBody>
        </p:sp>
        <p:sp>
          <p:nvSpPr>
            <p:cNvPr id="19491" name="Text Box 32">
              <a:extLst>
                <a:ext uri="{FF2B5EF4-FFF2-40B4-BE49-F238E27FC236}">
                  <a16:creationId xmlns:a16="http://schemas.microsoft.com/office/drawing/2014/main" id="{DFBD08F2-F635-4602-8003-8E73866F9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0" y="2329"/>
              <a:ext cx="30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2</a:t>
              </a:r>
            </a:p>
          </p:txBody>
        </p:sp>
        <p:sp>
          <p:nvSpPr>
            <p:cNvPr id="19492" name="Text Box 33">
              <a:extLst>
                <a:ext uri="{FF2B5EF4-FFF2-40B4-BE49-F238E27FC236}">
                  <a16:creationId xmlns:a16="http://schemas.microsoft.com/office/drawing/2014/main" id="{ECD18368-4959-4F0A-B96B-53B4F22CCA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0" y="3097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4</a:t>
              </a:r>
            </a:p>
          </p:txBody>
        </p:sp>
        <p:sp>
          <p:nvSpPr>
            <p:cNvPr id="19493" name="Line 34">
              <a:extLst>
                <a:ext uri="{FF2B5EF4-FFF2-40B4-BE49-F238E27FC236}">
                  <a16:creationId xmlns:a16="http://schemas.microsoft.com/office/drawing/2014/main" id="{C4BCC8D3-223F-46EB-957C-2CB14F637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480"/>
              <a:ext cx="1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9494" name="Line 35">
              <a:extLst>
                <a:ext uri="{FF2B5EF4-FFF2-40B4-BE49-F238E27FC236}">
                  <a16:creationId xmlns:a16="http://schemas.microsoft.com/office/drawing/2014/main" id="{EB0CFA82-8A7A-4A23-8EEC-1E4B327D6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6" y="24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grpSp>
        <p:nvGrpSpPr>
          <p:cNvPr id="21540" name="Group 36">
            <a:extLst>
              <a:ext uri="{FF2B5EF4-FFF2-40B4-BE49-F238E27FC236}">
                <a16:creationId xmlns:a16="http://schemas.microsoft.com/office/drawing/2014/main" id="{E8DAD76D-4DDD-429F-AA85-B5C14EEA092D}"/>
              </a:ext>
            </a:extLst>
          </p:cNvPr>
          <p:cNvGrpSpPr>
            <a:grpSpLocks/>
          </p:cNvGrpSpPr>
          <p:nvPr/>
        </p:nvGrpSpPr>
        <p:grpSpPr bwMode="auto">
          <a:xfrm>
            <a:off x="14325600" y="6823072"/>
            <a:ext cx="5746750" cy="4772025"/>
            <a:chOff x="3240" y="1816"/>
            <a:chExt cx="1810" cy="1503"/>
          </a:xfrm>
        </p:grpSpPr>
        <p:sp>
          <p:nvSpPr>
            <p:cNvPr id="19487" name="Text Box 37">
              <a:extLst>
                <a:ext uri="{FF2B5EF4-FFF2-40B4-BE49-F238E27FC236}">
                  <a16:creationId xmlns:a16="http://schemas.microsoft.com/office/drawing/2014/main" id="{9DBC0EF0-809F-4FA4-AF18-71E7836120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4" y="3096"/>
              <a:ext cx="24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  <a:latin typeface="VNI-Times" pitchFamily="2" charset="0"/>
                </a:rPr>
                <a:t>5</a:t>
              </a:r>
            </a:p>
          </p:txBody>
        </p:sp>
        <p:sp>
          <p:nvSpPr>
            <p:cNvPr id="19488" name="Line 38">
              <a:extLst>
                <a:ext uri="{FF2B5EF4-FFF2-40B4-BE49-F238E27FC236}">
                  <a16:creationId xmlns:a16="http://schemas.microsoft.com/office/drawing/2014/main" id="{6C51C4CB-37BA-43BA-AF77-652795639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181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  <p:sp>
          <p:nvSpPr>
            <p:cNvPr id="19489" name="Line 39">
              <a:extLst>
                <a:ext uri="{FF2B5EF4-FFF2-40B4-BE49-F238E27FC236}">
                  <a16:creationId xmlns:a16="http://schemas.microsoft.com/office/drawing/2014/main" id="{4B338149-8649-4666-A61F-5D980D95CC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4" y="1824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800"/>
            </a:p>
          </p:txBody>
        </p:sp>
      </p:grpSp>
      <p:sp>
        <p:nvSpPr>
          <p:cNvPr id="21544" name="Line 40">
            <a:extLst>
              <a:ext uri="{FF2B5EF4-FFF2-40B4-BE49-F238E27FC236}">
                <a16:creationId xmlns:a16="http://schemas.microsoft.com/office/drawing/2014/main" id="{62913A54-BAE3-43B9-BDFB-53AF0773F3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50999" y="7902571"/>
            <a:ext cx="2082800" cy="1981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1545" name="Line 41">
            <a:extLst>
              <a:ext uri="{FF2B5EF4-FFF2-40B4-BE49-F238E27FC236}">
                <a16:creationId xmlns:a16="http://schemas.microsoft.com/office/drawing/2014/main" id="{E95116EA-6DAD-44EB-946B-305D6ACB1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21099" y="7915271"/>
            <a:ext cx="2032000" cy="1016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1546" name="Line 42">
            <a:extLst>
              <a:ext uri="{FF2B5EF4-FFF2-40B4-BE49-F238E27FC236}">
                <a16:creationId xmlns:a16="http://schemas.microsoft.com/office/drawing/2014/main" id="{7FDFF688-576C-4AC3-A4D3-BE47AA756F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0399" y="6823072"/>
            <a:ext cx="1041400" cy="206375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1547" name="Text Box 43">
            <a:extLst>
              <a:ext uri="{FF2B5EF4-FFF2-40B4-BE49-F238E27FC236}">
                <a16:creationId xmlns:a16="http://schemas.microsoft.com/office/drawing/2014/main" id="{53181E92-3A09-47BA-929E-27BC1562D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499" y="9534522"/>
            <a:ext cx="91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FF0000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21548" name="Text Box 44">
            <a:extLst>
              <a:ext uri="{FF2B5EF4-FFF2-40B4-BE49-F238E27FC236}">
                <a16:creationId xmlns:a16="http://schemas.microsoft.com/office/drawing/2014/main" id="{BFA73451-3666-415D-89FD-E9350BDB1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7249" y="7058022"/>
            <a:ext cx="91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FF0000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21549" name="Text Box 45">
            <a:extLst>
              <a:ext uri="{FF2B5EF4-FFF2-40B4-BE49-F238E27FC236}">
                <a16:creationId xmlns:a16="http://schemas.microsoft.com/office/drawing/2014/main" id="{0BED29C4-3526-4C43-8EEC-1D3ECC216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499" y="8810622"/>
            <a:ext cx="91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0000FF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21550" name="Text Box 46">
            <a:extLst>
              <a:ext uri="{FF2B5EF4-FFF2-40B4-BE49-F238E27FC236}">
                <a16:creationId xmlns:a16="http://schemas.microsoft.com/office/drawing/2014/main" id="{5AE7C357-F480-45C7-8CCE-D4BB74390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0049" y="6391272"/>
            <a:ext cx="91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009900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21551" name="Text Box 47">
            <a:extLst>
              <a:ext uri="{FF2B5EF4-FFF2-40B4-BE49-F238E27FC236}">
                <a16:creationId xmlns:a16="http://schemas.microsoft.com/office/drawing/2014/main" id="{B6E61854-C6A1-47B9-8B38-4A9C9A913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6" y="6872148"/>
            <a:ext cx="8229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dirty="0">
                <a:latin typeface="VNI-Times" pitchFamily="2" charset="0"/>
                <a:sym typeface="Symbol" panose="05050102010706020507" pitchFamily="18" charset="2"/>
              </a:rPr>
              <a:t> </a:t>
            </a:r>
            <a:r>
              <a:rPr lang="en-US" altLang="en-US" sz="5400" dirty="0">
                <a:latin typeface="VNI-Times" pitchFamily="2" charset="0"/>
              </a:rPr>
              <a:t>AB </a:t>
            </a:r>
            <a:r>
              <a:rPr lang="en-US" altLang="en-US" sz="5400" dirty="0" err="1">
                <a:latin typeface="VNI-Times" pitchFamily="2" charset="0"/>
              </a:rPr>
              <a:t>laø</a:t>
            </a:r>
            <a:r>
              <a:rPr lang="en-US" altLang="en-US" sz="5400" dirty="0">
                <a:latin typeface="VNI-Times" pitchFamily="2" charset="0"/>
              </a:rPr>
              <a:t> </a:t>
            </a:r>
            <a:r>
              <a:rPr lang="en-US" altLang="en-US" sz="5400" dirty="0" err="1">
                <a:latin typeface="VNI-Times" pitchFamily="2" charset="0"/>
              </a:rPr>
              <a:t>phaàn</a:t>
            </a:r>
            <a:r>
              <a:rPr lang="en-US" altLang="en-US" sz="5400" dirty="0">
                <a:latin typeface="VNI-Times" pitchFamily="2" charset="0"/>
              </a:rPr>
              <a:t> </a:t>
            </a:r>
            <a:r>
              <a:rPr lang="en-US" altLang="en-US" sz="5400" dirty="0" err="1">
                <a:latin typeface="VNI-Times" pitchFamily="2" charset="0"/>
              </a:rPr>
              <a:t>ñöôøng</a:t>
            </a:r>
            <a:r>
              <a:rPr lang="en-US" altLang="en-US" sz="5400" dirty="0">
                <a:latin typeface="VNI-Times" pitchFamily="2" charset="0"/>
              </a:rPr>
              <a:t> </a:t>
            </a:r>
            <a:r>
              <a:rPr lang="en-US" altLang="en-US" sz="5400" dirty="0" err="1">
                <a:latin typeface="VNI-Times" pitchFamily="2" charset="0"/>
              </a:rPr>
              <a:t>thaúng</a:t>
            </a:r>
            <a:r>
              <a:rPr lang="en-US" altLang="en-US" sz="5400" dirty="0">
                <a:latin typeface="VNI-Times" pitchFamily="2" charset="0"/>
              </a:rPr>
              <a:t> y = x + 1 </a:t>
            </a:r>
            <a:r>
              <a:rPr lang="en-US" altLang="en-US" sz="5400" dirty="0" err="1">
                <a:latin typeface="VNI-Times" pitchFamily="2" charset="0"/>
              </a:rPr>
              <a:t>öùng</a:t>
            </a:r>
            <a:r>
              <a:rPr lang="en-US" altLang="en-US" sz="5400" dirty="0">
                <a:latin typeface="VNI-Times" pitchFamily="2" charset="0"/>
              </a:rPr>
              <a:t> </a:t>
            </a:r>
            <a:r>
              <a:rPr lang="en-US" altLang="en-US" sz="5400" dirty="0" err="1">
                <a:latin typeface="VNI-Times" pitchFamily="2" charset="0"/>
              </a:rPr>
              <a:t>vôùi</a:t>
            </a:r>
            <a:r>
              <a:rPr lang="en-US" altLang="en-US" sz="5400" dirty="0">
                <a:latin typeface="VNI-Times" pitchFamily="2" charset="0"/>
              </a:rPr>
              <a:t> 0 </a:t>
            </a:r>
            <a:r>
              <a:rPr lang="en-US" altLang="en-US" sz="5400" dirty="0">
                <a:latin typeface="VNI-Times" pitchFamily="2" charset="0"/>
                <a:sym typeface="Symbol" panose="05050102010706020507" pitchFamily="18" charset="2"/>
              </a:rPr>
              <a:t> x &lt; 2</a:t>
            </a:r>
          </a:p>
        </p:txBody>
      </p:sp>
      <p:grpSp>
        <p:nvGrpSpPr>
          <p:cNvPr id="21552" name="Group 48">
            <a:extLst>
              <a:ext uri="{FF2B5EF4-FFF2-40B4-BE49-F238E27FC236}">
                <a16:creationId xmlns:a16="http://schemas.microsoft.com/office/drawing/2014/main" id="{273D9A10-D67D-4C4B-B2A4-733384BE0E03}"/>
              </a:ext>
            </a:extLst>
          </p:cNvPr>
          <p:cNvGrpSpPr>
            <a:grpSpLocks/>
          </p:cNvGrpSpPr>
          <p:nvPr/>
        </p:nvGrpSpPr>
        <p:grpSpPr bwMode="auto">
          <a:xfrm>
            <a:off x="3263900" y="8926375"/>
            <a:ext cx="8953500" cy="2206624"/>
            <a:chOff x="0" y="2064"/>
            <a:chExt cx="2820" cy="695"/>
          </a:xfrm>
        </p:grpSpPr>
        <p:sp>
          <p:nvSpPr>
            <p:cNvPr id="19481" name="Text Box 49">
              <a:extLst>
                <a:ext uri="{FF2B5EF4-FFF2-40B4-BE49-F238E27FC236}">
                  <a16:creationId xmlns:a16="http://schemas.microsoft.com/office/drawing/2014/main" id="{A581299B-A5DC-4C35-B6A9-87AF5C2FE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064"/>
              <a:ext cx="2820" cy="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5400">
                  <a:latin typeface="VNI-Times" pitchFamily="2" charset="0"/>
                  <a:sym typeface="Symbol" panose="05050102010706020507" pitchFamily="18" charset="2"/>
                </a:rPr>
                <a:t></a:t>
              </a:r>
              <a:r>
                <a:rPr lang="en-US" altLang="en-US" sz="4800">
                  <a:latin typeface="VNI-Times" pitchFamily="2" charset="0"/>
                  <a:sym typeface="Symbol" panose="05050102010706020507" pitchFamily="18" charset="2"/>
                </a:rPr>
                <a:t> </a:t>
              </a:r>
              <a:r>
                <a:rPr lang="en-US" altLang="en-US" sz="5400">
                  <a:latin typeface="VNI-Times" pitchFamily="2" charset="0"/>
                </a:rPr>
                <a:t>BC laø phaàn ñöôøng thaúng </a:t>
              </a:r>
              <a:br>
                <a:rPr lang="en-US" altLang="en-US" sz="5400">
                  <a:latin typeface="VNI-Times" pitchFamily="2" charset="0"/>
                </a:rPr>
              </a:br>
              <a:r>
                <a:rPr lang="en-US" altLang="en-US" sz="5400">
                  <a:latin typeface="VNI-Times" pitchFamily="2" charset="0"/>
                </a:rPr>
                <a:t>y =      x + 4 öùng vôùi 2 </a:t>
              </a:r>
              <a:r>
                <a:rPr lang="en-US" altLang="en-US" sz="5400">
                  <a:latin typeface="VNI-Times" pitchFamily="2" charset="0"/>
                  <a:sym typeface="Symbol" panose="05050102010706020507" pitchFamily="18" charset="2"/>
                </a:rPr>
                <a:t> x  4</a:t>
              </a:r>
            </a:p>
          </p:txBody>
        </p:sp>
        <p:grpSp>
          <p:nvGrpSpPr>
            <p:cNvPr id="19482" name="Group 50">
              <a:extLst>
                <a:ext uri="{FF2B5EF4-FFF2-40B4-BE49-F238E27FC236}">
                  <a16:creationId xmlns:a16="http://schemas.microsoft.com/office/drawing/2014/main" id="{0D5AE200-5D16-402E-9078-B9A2F761D4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" y="2238"/>
              <a:ext cx="444" cy="521"/>
              <a:chOff x="390" y="2688"/>
              <a:chExt cx="444" cy="521"/>
            </a:xfrm>
          </p:grpSpPr>
          <p:sp>
            <p:nvSpPr>
              <p:cNvPr id="19483" name="Text Box 51">
                <a:extLst>
                  <a:ext uri="{FF2B5EF4-FFF2-40B4-BE49-F238E27FC236}">
                    <a16:creationId xmlns:a16="http://schemas.microsoft.com/office/drawing/2014/main" id="{805E5278-275C-4A8F-9052-F3C22CA83E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" y="2688"/>
                <a:ext cx="282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400">
                    <a:latin typeface="VNI-Times" pitchFamily="2" charset="0"/>
                  </a:rPr>
                  <a:t>1</a:t>
                </a:r>
              </a:p>
            </p:txBody>
          </p:sp>
          <p:sp>
            <p:nvSpPr>
              <p:cNvPr id="19484" name="Text Box 52">
                <a:extLst>
                  <a:ext uri="{FF2B5EF4-FFF2-40B4-BE49-F238E27FC236}">
                    <a16:creationId xmlns:a16="http://schemas.microsoft.com/office/drawing/2014/main" id="{20FE5C9E-801C-4FE1-996D-D65A93C99D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" y="2918"/>
                <a:ext cx="282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5400">
                    <a:latin typeface="VNI-Times" pitchFamily="2" charset="0"/>
                  </a:rPr>
                  <a:t>2</a:t>
                </a:r>
              </a:p>
            </p:txBody>
          </p:sp>
          <p:sp>
            <p:nvSpPr>
              <p:cNvPr id="19485" name="Line 53">
                <a:extLst>
                  <a:ext uri="{FF2B5EF4-FFF2-40B4-BE49-F238E27FC236}">
                    <a16:creationId xmlns:a16="http://schemas.microsoft.com/office/drawing/2014/main" id="{E6844520-2DF9-4DD0-8799-72FC09518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6" y="2957"/>
                <a:ext cx="169" cy="0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8800"/>
              </a:p>
            </p:txBody>
          </p:sp>
          <p:sp>
            <p:nvSpPr>
              <p:cNvPr id="19486" name="Text Box 54">
                <a:extLst>
                  <a:ext uri="{FF2B5EF4-FFF2-40B4-BE49-F238E27FC236}">
                    <a16:creationId xmlns:a16="http://schemas.microsoft.com/office/drawing/2014/main" id="{938EA5AB-C915-4F45-959C-3EABAA6098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0" y="2791"/>
                <a:ext cx="228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 b="1" i="1">
                    <a:latin typeface="VNI-Times" pitchFamily="2" charset="0"/>
                    <a:sym typeface="Symbol" panose="05050102010706020507" pitchFamily="18" charset="2"/>
                  </a:rPr>
                  <a:t>–</a:t>
                </a:r>
              </a:p>
            </p:txBody>
          </p:sp>
        </p:grpSp>
      </p:grpSp>
      <p:sp>
        <p:nvSpPr>
          <p:cNvPr id="21559" name="Text Box 55">
            <a:extLst>
              <a:ext uri="{FF2B5EF4-FFF2-40B4-BE49-F238E27FC236}">
                <a16:creationId xmlns:a16="http://schemas.microsoft.com/office/drawing/2014/main" id="{1BB89D1D-B0BA-4A7D-B5F1-5C8CE2E7A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10971074"/>
            <a:ext cx="94488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>
                <a:latin typeface="VNI-Times" pitchFamily="2" charset="0"/>
                <a:sym typeface="Symbol" panose="05050102010706020507" pitchFamily="18" charset="2"/>
              </a:rPr>
              <a:t> </a:t>
            </a:r>
            <a:r>
              <a:rPr lang="en-US" altLang="en-US" sz="5400">
                <a:latin typeface="VNI-Times" pitchFamily="2" charset="0"/>
              </a:rPr>
              <a:t>CD laø phaàn ñöôøng thaúng </a:t>
            </a:r>
            <a:br>
              <a:rPr lang="en-US" altLang="en-US" sz="5400">
                <a:latin typeface="VNI-Times" pitchFamily="2" charset="0"/>
              </a:rPr>
            </a:br>
            <a:r>
              <a:rPr lang="en-US" altLang="en-US" sz="5400">
                <a:latin typeface="VNI-Times" pitchFamily="2" charset="0"/>
              </a:rPr>
              <a:t>y = 2x </a:t>
            </a:r>
            <a:r>
              <a:rPr lang="en-US" altLang="en-US" sz="5400" b="1" i="1">
                <a:latin typeface="VNI-Times" pitchFamily="2" charset="0"/>
                <a:sym typeface="Symbol" panose="05050102010706020507" pitchFamily="18" charset="2"/>
              </a:rPr>
              <a:t>–</a:t>
            </a:r>
            <a:r>
              <a:rPr lang="en-US" altLang="en-US" sz="5400">
                <a:latin typeface="VNI-Times" pitchFamily="2" charset="0"/>
              </a:rPr>
              <a:t> 6 öùng vôùi 4 &lt;</a:t>
            </a:r>
            <a:r>
              <a:rPr lang="en-US" altLang="en-US" sz="5400">
                <a:latin typeface="VNI-Times" pitchFamily="2" charset="0"/>
                <a:sym typeface="Symbol" panose="05050102010706020507" pitchFamily="18" charset="2"/>
              </a:rPr>
              <a:t> x  2</a:t>
            </a:r>
          </a:p>
        </p:txBody>
      </p:sp>
      <p:sp>
        <p:nvSpPr>
          <p:cNvPr id="21560" name="Text Box 56">
            <a:extLst>
              <a:ext uri="{FF2B5EF4-FFF2-40B4-BE49-F238E27FC236}">
                <a16:creationId xmlns:a16="http://schemas.microsoft.com/office/drawing/2014/main" id="{80B45151-AF6B-4347-8B8D-EBBC12D1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4" y="4743173"/>
            <a:ext cx="840898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y=f(x) bao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561" name="Line 57">
            <a:extLst>
              <a:ext uri="{FF2B5EF4-FFF2-40B4-BE49-F238E27FC236}">
                <a16:creationId xmlns:a16="http://schemas.microsoft.com/office/drawing/2014/main" id="{265BC968-8C09-4705-98BF-A53DDD02A4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84175" y="5749922"/>
            <a:ext cx="5572124" cy="532765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1562" name="Line 58">
            <a:extLst>
              <a:ext uri="{FF2B5EF4-FFF2-40B4-BE49-F238E27FC236}">
                <a16:creationId xmlns:a16="http://schemas.microsoft.com/office/drawing/2014/main" id="{6BA4B3BE-3BAA-40BE-8037-DD8F8A59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36600" y="6296021"/>
            <a:ext cx="8645526" cy="4584700"/>
          </a:xfrm>
          <a:prstGeom prst="line">
            <a:avLst/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21563" name="Line 59">
            <a:extLst>
              <a:ext uri="{FF2B5EF4-FFF2-40B4-BE49-F238E27FC236}">
                <a16:creationId xmlns:a16="http://schemas.microsoft.com/office/drawing/2014/main" id="{69F80ADA-601E-496B-91EC-1B0E2D4403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86226" y="5210171"/>
            <a:ext cx="3597274" cy="67564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8800"/>
          </a:p>
        </p:txBody>
      </p:sp>
      <p:sp>
        <p:nvSpPr>
          <p:cNvPr id="19479" name="Rectangle 4">
            <a:extLst>
              <a:ext uri="{FF2B5EF4-FFF2-40B4-BE49-F238E27FC236}">
                <a16:creationId xmlns:a16="http://schemas.microsoft.com/office/drawing/2014/main" id="{962344A0-C4A3-4233-8F88-578088F7A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593107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 y =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vi-VN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" name="Text Box 56">
            <a:extLst>
              <a:ext uri="{FF2B5EF4-FFF2-40B4-BE49-F238E27FC236}">
                <a16:creationId xmlns:a16="http://schemas.microsoft.com/office/drawing/2014/main" id="{84E5B4B4-CC98-46AE-A9DE-3AFC9D550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3710704"/>
            <a:ext cx="7162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D=[0;5]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7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7" grpId="0"/>
      <p:bldP spid="21548" grpId="0"/>
      <p:bldP spid="21551" grpId="0"/>
      <p:bldP spid="215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N3">
            <a:extLst>
              <a:ext uri="{FF2B5EF4-FFF2-40B4-BE49-F238E27FC236}">
                <a16:creationId xmlns:a16="http://schemas.microsoft.com/office/drawing/2014/main" id="{4B09D61C-68DB-4FBC-80CE-801A4BEA1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-409574" y="95250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6" descr="BAR_EL~1">
            <a:extLst>
              <a:ext uri="{FF2B5EF4-FFF2-40B4-BE49-F238E27FC236}">
                <a16:creationId xmlns:a16="http://schemas.microsoft.com/office/drawing/2014/main" id="{19857E01-AFD0-4A87-956C-DB62795F1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071476"/>
            <a:ext cx="8382000" cy="18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7" descr="SO00483_">
            <a:extLst>
              <a:ext uri="{FF2B5EF4-FFF2-40B4-BE49-F238E27FC236}">
                <a16:creationId xmlns:a16="http://schemas.microsoft.com/office/drawing/2014/main" id="{D34F7464-A51A-4A1C-90A0-7601FAFB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48000" y="117348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8" descr="N3">
            <a:extLst>
              <a:ext uri="{FF2B5EF4-FFF2-40B4-BE49-F238E27FC236}">
                <a16:creationId xmlns:a16="http://schemas.microsoft.com/office/drawing/2014/main" id="{6DBAF545-96FD-45A7-9FAE-5E230CA97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5163800" y="61722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9" descr="BAR_EL~1">
            <a:extLst>
              <a:ext uri="{FF2B5EF4-FFF2-40B4-BE49-F238E27FC236}">
                <a16:creationId xmlns:a16="http://schemas.microsoft.com/office/drawing/2014/main" id="{88983BDC-9BC9-41DE-9720-828538C42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950" y="2421975"/>
            <a:ext cx="8382000" cy="18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0" descr="SO00483_">
            <a:extLst>
              <a:ext uri="{FF2B5EF4-FFF2-40B4-BE49-F238E27FC236}">
                <a16:creationId xmlns:a16="http://schemas.microsoft.com/office/drawing/2014/main" id="{8133AE92-7FF5-4BEF-9B5F-21162A919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145000" y="2515638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 descr="H02C0052">
            <a:extLst>
              <a:ext uri="{FF2B5EF4-FFF2-40B4-BE49-F238E27FC236}">
                <a16:creationId xmlns:a16="http://schemas.microsoft.com/office/drawing/2014/main" id="{377689CB-D726-46BD-A5B8-0DCB2AC94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029201"/>
            <a:ext cx="17526000" cy="509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ax+b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5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y=b.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5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US" altLang="en-US" sz="5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5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.</a:t>
            </a:r>
            <a:r>
              <a:rPr lang="vi-VN" altLang="en-U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en-US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51F65DA-1623-4E9A-9E88-9826FE50B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2764079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1">
            <a:extLst>
              <a:ext uri="{FF2B5EF4-FFF2-40B4-BE49-F238E27FC236}">
                <a16:creationId xmlns:a16="http://schemas.microsoft.com/office/drawing/2014/main" id="{E3D17A2E-020E-4787-BDA5-BEDDFE933468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0210800"/>
            <a:ext cx="1831976" cy="1006475"/>
            <a:chOff x="124" y="2109"/>
            <a:chExt cx="577" cy="317"/>
          </a:xfrm>
        </p:grpSpPr>
        <p:sp>
          <p:nvSpPr>
            <p:cNvPr id="21523" name="Text Box 12">
              <a:extLst>
                <a:ext uri="{FF2B5EF4-FFF2-40B4-BE49-F238E27FC236}">
                  <a16:creationId xmlns:a16="http://schemas.microsoft.com/office/drawing/2014/main" id="{67427DDA-FAC8-4B91-B67E-0019E7A20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d) </a:t>
              </a:r>
            </a:p>
          </p:txBody>
        </p:sp>
        <p:sp>
          <p:nvSpPr>
            <p:cNvPr id="21524" name="Rectangle 13">
              <a:extLst>
                <a:ext uri="{FF2B5EF4-FFF2-40B4-BE49-F238E27FC236}">
                  <a16:creationId xmlns:a16="http://schemas.microsoft.com/office/drawing/2014/main" id="{F436B4E4-82F6-45F7-A5DB-77025A93A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1507" name="Group 25">
            <a:extLst>
              <a:ext uri="{FF2B5EF4-FFF2-40B4-BE49-F238E27FC236}">
                <a16:creationId xmlns:a16="http://schemas.microsoft.com/office/drawing/2014/main" id="{FCC0F40E-4AEF-48B6-9A8B-385DD3D83241}"/>
              </a:ext>
            </a:extLst>
          </p:cNvPr>
          <p:cNvGrpSpPr>
            <a:grpSpLocks/>
          </p:cNvGrpSpPr>
          <p:nvPr/>
        </p:nvGrpSpPr>
        <p:grpSpPr bwMode="auto">
          <a:xfrm>
            <a:off x="3384550" y="7985126"/>
            <a:ext cx="1831976" cy="1006475"/>
            <a:chOff x="124" y="2109"/>
            <a:chExt cx="577" cy="317"/>
          </a:xfrm>
        </p:grpSpPr>
        <p:sp>
          <p:nvSpPr>
            <p:cNvPr id="21521" name="Text Box 26">
              <a:extLst>
                <a:ext uri="{FF2B5EF4-FFF2-40B4-BE49-F238E27FC236}">
                  <a16:creationId xmlns:a16="http://schemas.microsoft.com/office/drawing/2014/main" id="{549A7162-3813-434D-A3B4-62D10F6FA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c) </a:t>
              </a:r>
            </a:p>
          </p:txBody>
        </p:sp>
        <p:sp>
          <p:nvSpPr>
            <p:cNvPr id="21522" name="Rectangle 27">
              <a:extLst>
                <a:ext uri="{FF2B5EF4-FFF2-40B4-BE49-F238E27FC236}">
                  <a16:creationId xmlns:a16="http://schemas.microsoft.com/office/drawing/2014/main" id="{49912DD6-D337-4164-AA99-EE37ED193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BBB83345-2D64-4B26-8657-BDABA6F6A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467600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grpSp>
        <p:nvGrpSpPr>
          <p:cNvPr id="21509" name="Group 25">
            <a:extLst>
              <a:ext uri="{FF2B5EF4-FFF2-40B4-BE49-F238E27FC236}">
                <a16:creationId xmlns:a16="http://schemas.microsoft.com/office/drawing/2014/main" id="{44279246-EA0D-49B5-9E02-475F5A014506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4445000"/>
            <a:ext cx="1831976" cy="1006475"/>
            <a:chOff x="124" y="2109"/>
            <a:chExt cx="577" cy="317"/>
          </a:xfrm>
        </p:grpSpPr>
        <p:sp>
          <p:nvSpPr>
            <p:cNvPr id="21519" name="Text Box 26">
              <a:extLst>
                <a:ext uri="{FF2B5EF4-FFF2-40B4-BE49-F238E27FC236}">
                  <a16:creationId xmlns:a16="http://schemas.microsoft.com/office/drawing/2014/main" id="{2C1E8C65-01CE-4957-94ED-40B8FBE74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a) </a:t>
              </a:r>
            </a:p>
          </p:txBody>
        </p:sp>
        <p:sp>
          <p:nvSpPr>
            <p:cNvPr id="21520" name="Rectangle 27">
              <a:extLst>
                <a:ext uri="{FF2B5EF4-FFF2-40B4-BE49-F238E27FC236}">
                  <a16:creationId xmlns:a16="http://schemas.microsoft.com/office/drawing/2014/main" id="{D6E3FA5B-BD61-407A-A04D-0813C1EA1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1510" name="Group 25">
            <a:extLst>
              <a:ext uri="{FF2B5EF4-FFF2-40B4-BE49-F238E27FC236}">
                <a16:creationId xmlns:a16="http://schemas.microsoft.com/office/drawing/2014/main" id="{558922AD-F6AF-4DFA-89BE-1C8BC10A41C5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6365876"/>
            <a:ext cx="1831976" cy="1006475"/>
            <a:chOff x="124" y="2109"/>
            <a:chExt cx="577" cy="317"/>
          </a:xfrm>
        </p:grpSpPr>
        <p:sp>
          <p:nvSpPr>
            <p:cNvPr id="21517" name="Text Box 26">
              <a:extLst>
                <a:ext uri="{FF2B5EF4-FFF2-40B4-BE49-F238E27FC236}">
                  <a16:creationId xmlns:a16="http://schemas.microsoft.com/office/drawing/2014/main" id="{2B038947-2B56-4E42-8781-9E3219413B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b) </a:t>
              </a:r>
            </a:p>
          </p:txBody>
        </p:sp>
        <p:sp>
          <p:nvSpPr>
            <p:cNvPr id="21518" name="Rectangle 27">
              <a:extLst>
                <a:ext uri="{FF2B5EF4-FFF2-40B4-BE49-F238E27FC236}">
                  <a16:creationId xmlns:a16="http://schemas.microsoft.com/office/drawing/2014/main" id="{7E7C7D23-D416-4560-A309-179B0C6FF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30" name="Text Box 4">
            <a:extLst>
              <a:ext uri="{FF2B5EF4-FFF2-40B4-BE49-F238E27FC236}">
                <a16:creationId xmlns:a16="http://schemas.microsoft.com/office/drawing/2014/main" id="{728FE477-4969-48C4-8527-81B0A0B9E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1"/>
            <a:ext cx="16484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600" b="1" i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Cho hàm số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y=f(x)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 có tập xác định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[-3;3]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 và đồ thị của nó được biểu diễn bởi hình bên.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5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2" name="Picture 27">
            <a:extLst>
              <a:ext uri="{FF2B5EF4-FFF2-40B4-BE49-F238E27FC236}">
                <a16:creationId xmlns:a16="http://schemas.microsoft.com/office/drawing/2014/main" id="{4ED7A20E-CFCA-47B7-B959-8C6FF5A0F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1323" y="3825876"/>
            <a:ext cx="8864600" cy="883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Rectangle 1">
            <a:extLst>
              <a:ext uri="{FF2B5EF4-FFF2-40B4-BE49-F238E27FC236}">
                <a16:creationId xmlns:a16="http://schemas.microsoft.com/office/drawing/2014/main" id="{772F2570-261E-4D13-BA98-76D237FEC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7" y="4724400"/>
            <a:ext cx="96712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đồng biến trên khoảng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(-3;-1)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(0;3)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4" name="Rectangle 30">
            <a:extLst>
              <a:ext uri="{FF2B5EF4-FFF2-40B4-BE49-F238E27FC236}">
                <a16:creationId xmlns:a16="http://schemas.microsoft.com/office/drawing/2014/main" id="{46CD1F19-4FB5-41A9-B69D-F100AB368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7" y="8245476"/>
            <a:ext cx="96712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đồng biến trên khoảng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(-3;-1)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(1;3)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5" name="Rectangle 31">
            <a:extLst>
              <a:ext uri="{FF2B5EF4-FFF2-40B4-BE49-F238E27FC236}">
                <a16:creationId xmlns:a16="http://schemas.microsoft.com/office/drawing/2014/main" id="{6AC0B6AA-8F8E-461A-82D6-460603223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7" y="10363200"/>
            <a:ext cx="63882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 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trên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(-3;-1) và (-1;3)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6" name="Rectangle 32">
            <a:extLst>
              <a:ext uri="{FF2B5EF4-FFF2-40B4-BE49-F238E27FC236}">
                <a16:creationId xmlns:a16="http://schemas.microsoft.com/office/drawing/2014/main" id="{A23C91DB-F1C7-46D9-9E4F-5A1C385B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7" y="6553200"/>
            <a:ext cx="1006397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 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trên khoảng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(-1; 1)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(1;3)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1">
            <a:extLst>
              <a:ext uri="{FF2B5EF4-FFF2-40B4-BE49-F238E27FC236}">
                <a16:creationId xmlns:a16="http://schemas.microsoft.com/office/drawing/2014/main" id="{594253A1-5831-4606-B4FC-F345157C8A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0058400"/>
            <a:ext cx="1831976" cy="1006475"/>
            <a:chOff x="124" y="2109"/>
            <a:chExt cx="577" cy="317"/>
          </a:xfrm>
        </p:grpSpPr>
        <p:sp>
          <p:nvSpPr>
            <p:cNvPr id="22549" name="Text Box 12">
              <a:extLst>
                <a:ext uri="{FF2B5EF4-FFF2-40B4-BE49-F238E27FC236}">
                  <a16:creationId xmlns:a16="http://schemas.microsoft.com/office/drawing/2014/main" id="{545D6BF7-B272-468E-BA76-DDC97253CC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d) </a:t>
              </a:r>
            </a:p>
          </p:txBody>
        </p:sp>
        <p:sp>
          <p:nvSpPr>
            <p:cNvPr id="22550" name="Rectangle 13">
              <a:extLst>
                <a:ext uri="{FF2B5EF4-FFF2-40B4-BE49-F238E27FC236}">
                  <a16:creationId xmlns:a16="http://schemas.microsoft.com/office/drawing/2014/main" id="{49958AD7-83BE-4C06-AD87-4B90C174A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2531" name="Group 25">
            <a:extLst>
              <a:ext uri="{FF2B5EF4-FFF2-40B4-BE49-F238E27FC236}">
                <a16:creationId xmlns:a16="http://schemas.microsoft.com/office/drawing/2014/main" id="{A9208751-3A91-4FA7-8AF9-91EB71E02B70}"/>
              </a:ext>
            </a:extLst>
          </p:cNvPr>
          <p:cNvGrpSpPr>
            <a:grpSpLocks/>
          </p:cNvGrpSpPr>
          <p:nvPr/>
        </p:nvGrpSpPr>
        <p:grpSpPr bwMode="auto">
          <a:xfrm>
            <a:off x="3502027" y="8255000"/>
            <a:ext cx="1831974" cy="1006475"/>
            <a:chOff x="124" y="2109"/>
            <a:chExt cx="577" cy="317"/>
          </a:xfrm>
        </p:grpSpPr>
        <p:sp>
          <p:nvSpPr>
            <p:cNvPr id="22547" name="Text Box 26">
              <a:extLst>
                <a:ext uri="{FF2B5EF4-FFF2-40B4-BE49-F238E27FC236}">
                  <a16:creationId xmlns:a16="http://schemas.microsoft.com/office/drawing/2014/main" id="{55CB73E8-4D57-470C-94C3-D49AD7C40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c) </a:t>
              </a:r>
            </a:p>
          </p:txBody>
        </p:sp>
        <p:sp>
          <p:nvSpPr>
            <p:cNvPr id="22548" name="Rectangle 27">
              <a:extLst>
                <a:ext uri="{FF2B5EF4-FFF2-40B4-BE49-F238E27FC236}">
                  <a16:creationId xmlns:a16="http://schemas.microsoft.com/office/drawing/2014/main" id="{C86BC32F-89F0-494E-ABE0-E36EB6EE2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6516D7D5-E23B-4F53-89B2-2D42D46A1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308726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grpSp>
        <p:nvGrpSpPr>
          <p:cNvPr id="22533" name="Group 25">
            <a:extLst>
              <a:ext uri="{FF2B5EF4-FFF2-40B4-BE49-F238E27FC236}">
                <a16:creationId xmlns:a16="http://schemas.microsoft.com/office/drawing/2014/main" id="{FCF94916-905C-4D3C-A440-3629EFBC3C14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5664200"/>
            <a:ext cx="1831976" cy="1006475"/>
            <a:chOff x="124" y="2109"/>
            <a:chExt cx="577" cy="317"/>
          </a:xfrm>
        </p:grpSpPr>
        <p:sp>
          <p:nvSpPr>
            <p:cNvPr id="22545" name="Text Box 26">
              <a:extLst>
                <a:ext uri="{FF2B5EF4-FFF2-40B4-BE49-F238E27FC236}">
                  <a16:creationId xmlns:a16="http://schemas.microsoft.com/office/drawing/2014/main" id="{0C13FABD-01C1-49AA-8C93-94DE991A9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a) </a:t>
              </a:r>
            </a:p>
          </p:txBody>
        </p:sp>
        <p:sp>
          <p:nvSpPr>
            <p:cNvPr id="22546" name="Rectangle 27">
              <a:extLst>
                <a:ext uri="{FF2B5EF4-FFF2-40B4-BE49-F238E27FC236}">
                  <a16:creationId xmlns:a16="http://schemas.microsoft.com/office/drawing/2014/main" id="{C7747FDE-EE3D-4653-B21A-621978AA3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2534" name="Group 25">
            <a:extLst>
              <a:ext uri="{FF2B5EF4-FFF2-40B4-BE49-F238E27FC236}">
                <a16:creationId xmlns:a16="http://schemas.microsoft.com/office/drawing/2014/main" id="{6AB314E3-6379-4AAE-9483-54E3844C4779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6953250"/>
            <a:ext cx="1984376" cy="1006475"/>
            <a:chOff x="76" y="2109"/>
            <a:chExt cx="625" cy="317"/>
          </a:xfrm>
        </p:grpSpPr>
        <p:sp>
          <p:nvSpPr>
            <p:cNvPr id="22543" name="Text Box 26">
              <a:extLst>
                <a:ext uri="{FF2B5EF4-FFF2-40B4-BE49-F238E27FC236}">
                  <a16:creationId xmlns:a16="http://schemas.microsoft.com/office/drawing/2014/main" id="{097E7DCF-6DC6-42F9-97F5-040B3D3AD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b) </a:t>
              </a:r>
            </a:p>
          </p:txBody>
        </p:sp>
        <p:sp>
          <p:nvSpPr>
            <p:cNvPr id="22544" name="Rectangle 27">
              <a:extLst>
                <a:ext uri="{FF2B5EF4-FFF2-40B4-BE49-F238E27FC236}">
                  <a16:creationId xmlns:a16="http://schemas.microsoft.com/office/drawing/2014/main" id="{88975C28-F04D-438C-B03C-2697CBAA5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30" name="Text Box 4">
            <a:extLst>
              <a:ext uri="{FF2B5EF4-FFF2-40B4-BE49-F238E27FC236}">
                <a16:creationId xmlns:a16="http://schemas.microsoft.com/office/drawing/2014/main" id="{06845E8A-C610-4C33-A0F1-675F8452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86001"/>
            <a:ext cx="16484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5600" b="1" i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Cho hàm số  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Khẳng định  nào sau đây là khẳng định </a:t>
            </a:r>
            <a:r>
              <a:rPr lang="vi-VN" sz="5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Rectangle 1">
            <a:extLst>
              <a:ext uri="{FF2B5EF4-FFF2-40B4-BE49-F238E27FC236}">
                <a16:creationId xmlns:a16="http://schemas.microsoft.com/office/drawing/2014/main" id="{43902DB0-F63F-4670-A91E-18CAD800B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926" y="5934077"/>
            <a:ext cx="782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xác định của hàm số là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22537" name="Rectangle 30">
            <a:extLst>
              <a:ext uri="{FF2B5EF4-FFF2-40B4-BE49-F238E27FC236}">
                <a16:creationId xmlns:a16="http://schemas.microsoft.com/office/drawing/2014/main" id="{FBF22F11-00E0-45CD-8C37-695F251F7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8534401"/>
            <a:ext cx="7795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hàm số tại 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x=2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538" name="Rectangle 31">
            <a:extLst>
              <a:ext uri="{FF2B5EF4-FFF2-40B4-BE49-F238E27FC236}">
                <a16:creationId xmlns:a16="http://schemas.microsoft.com/office/drawing/2014/main" id="{DC234862-18F7-41DF-BD0C-4F61DC597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077" y="10201277"/>
            <a:ext cx="83086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hàm số tại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x=1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-2.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9" name="Rectangle 32">
            <a:extLst>
              <a:ext uri="{FF2B5EF4-FFF2-40B4-BE49-F238E27FC236}">
                <a16:creationId xmlns:a16="http://schemas.microsoft.com/office/drawing/2014/main" id="{B74D9084-F587-4CF7-99EC-59046A085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927" y="7153277"/>
            <a:ext cx="8890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xác định của hàm số là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\{1}.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0" name="Rectangle 2">
            <a:extLst>
              <a:ext uri="{FF2B5EF4-FFF2-40B4-BE49-F238E27FC236}">
                <a16:creationId xmlns:a16="http://schemas.microsoft.com/office/drawing/2014/main" id="{9E895508-303B-4840-A4AF-5DD9B27DE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-415497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solidFill>
                <a:schemeClr val="tx2"/>
              </a:solidFill>
              <a:latin typeface="VNI-Times" pitchFamily="2" charset="0"/>
            </a:endParaRPr>
          </a:p>
        </p:txBody>
      </p:sp>
      <p:graphicFrame>
        <p:nvGraphicFramePr>
          <p:cNvPr id="22541" name="Object 3">
            <a:extLst>
              <a:ext uri="{FF2B5EF4-FFF2-40B4-BE49-F238E27FC236}">
                <a16:creationId xmlns:a16="http://schemas.microsoft.com/office/drawing/2014/main" id="{2AA1CAC3-70A5-4D45-BE4E-A70D51525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72800" y="1219200"/>
          <a:ext cx="6911976" cy="3178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5100" imgH="660400" progId="Equation.DSMT4">
                  <p:embed/>
                </p:oleObj>
              </mc:Choice>
              <mc:Fallback>
                <p:oleObj name="Equation" r:id="rId3" imgW="1435100" imgH="660400" progId="Equation.DSMT4">
                  <p:embed/>
                  <p:pic>
                    <p:nvPicPr>
                      <p:cNvPr id="22541" name="Object 3">
                        <a:extLst>
                          <a:ext uri="{FF2B5EF4-FFF2-40B4-BE49-F238E27FC236}">
                            <a16:creationId xmlns:a16="http://schemas.microsoft.com/office/drawing/2014/main" id="{2AA1CAC3-70A5-4D45-BE4E-A70D515257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800" y="1219200"/>
                        <a:ext cx="6911976" cy="3178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Rectangle 4">
            <a:extLst>
              <a:ext uri="{FF2B5EF4-FFF2-40B4-BE49-F238E27FC236}">
                <a16:creationId xmlns:a16="http://schemas.microsoft.com/office/drawing/2014/main" id="{E91CC4C9-A2AC-4BFF-9565-D09092F70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-415497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solidFill>
                <a:schemeClr val="tx2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1">
            <a:extLst>
              <a:ext uri="{FF2B5EF4-FFF2-40B4-BE49-F238E27FC236}">
                <a16:creationId xmlns:a16="http://schemas.microsoft.com/office/drawing/2014/main" id="{62C6F596-1324-422C-A148-9D196ED963C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0058400"/>
            <a:ext cx="1831976" cy="1006475"/>
            <a:chOff x="124" y="2109"/>
            <a:chExt cx="577" cy="317"/>
          </a:xfrm>
        </p:grpSpPr>
        <p:sp>
          <p:nvSpPr>
            <p:cNvPr id="23575" name="Text Box 12">
              <a:extLst>
                <a:ext uri="{FF2B5EF4-FFF2-40B4-BE49-F238E27FC236}">
                  <a16:creationId xmlns:a16="http://schemas.microsoft.com/office/drawing/2014/main" id="{F6B6AB94-57D7-4D5D-8BC2-65922AC90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d) </a:t>
              </a:r>
            </a:p>
          </p:txBody>
        </p:sp>
        <p:sp>
          <p:nvSpPr>
            <p:cNvPr id="23576" name="Rectangle 13">
              <a:extLst>
                <a:ext uri="{FF2B5EF4-FFF2-40B4-BE49-F238E27FC236}">
                  <a16:creationId xmlns:a16="http://schemas.microsoft.com/office/drawing/2014/main" id="{E336C16A-14C4-499F-9271-841B4967B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3555" name="Group 25">
            <a:extLst>
              <a:ext uri="{FF2B5EF4-FFF2-40B4-BE49-F238E27FC236}">
                <a16:creationId xmlns:a16="http://schemas.microsoft.com/office/drawing/2014/main" id="{A9BD5FF9-FA27-4E46-9E26-87FDA113C4C9}"/>
              </a:ext>
            </a:extLst>
          </p:cNvPr>
          <p:cNvGrpSpPr>
            <a:grpSpLocks/>
          </p:cNvGrpSpPr>
          <p:nvPr/>
        </p:nvGrpSpPr>
        <p:grpSpPr bwMode="auto">
          <a:xfrm>
            <a:off x="3502027" y="8255000"/>
            <a:ext cx="1831974" cy="1006475"/>
            <a:chOff x="124" y="2109"/>
            <a:chExt cx="577" cy="317"/>
          </a:xfrm>
        </p:grpSpPr>
        <p:sp>
          <p:nvSpPr>
            <p:cNvPr id="23573" name="Text Box 26">
              <a:extLst>
                <a:ext uri="{FF2B5EF4-FFF2-40B4-BE49-F238E27FC236}">
                  <a16:creationId xmlns:a16="http://schemas.microsoft.com/office/drawing/2014/main" id="{4707427C-E922-4E4F-8D01-496D030F95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c) </a:t>
              </a:r>
            </a:p>
          </p:txBody>
        </p:sp>
        <p:sp>
          <p:nvSpPr>
            <p:cNvPr id="23574" name="Rectangle 27">
              <a:extLst>
                <a:ext uri="{FF2B5EF4-FFF2-40B4-BE49-F238E27FC236}">
                  <a16:creationId xmlns:a16="http://schemas.microsoft.com/office/drawing/2014/main" id="{A7053D7D-F87A-4C42-8C1E-BC609B6F2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330E51B6-DEA3-4E55-82D1-4F72F60F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9448800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grpSp>
        <p:nvGrpSpPr>
          <p:cNvPr id="23557" name="Group 25">
            <a:extLst>
              <a:ext uri="{FF2B5EF4-FFF2-40B4-BE49-F238E27FC236}">
                <a16:creationId xmlns:a16="http://schemas.microsoft.com/office/drawing/2014/main" id="{FA94573A-8CF8-413A-B451-2CEFAF89D12F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5664200"/>
            <a:ext cx="1831976" cy="1006475"/>
            <a:chOff x="124" y="2109"/>
            <a:chExt cx="577" cy="317"/>
          </a:xfrm>
        </p:grpSpPr>
        <p:sp>
          <p:nvSpPr>
            <p:cNvPr id="23571" name="Text Box 26">
              <a:extLst>
                <a:ext uri="{FF2B5EF4-FFF2-40B4-BE49-F238E27FC236}">
                  <a16:creationId xmlns:a16="http://schemas.microsoft.com/office/drawing/2014/main" id="{8C70F31E-7F61-4F1E-B58C-F398C4581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a) </a:t>
              </a:r>
            </a:p>
          </p:txBody>
        </p:sp>
        <p:sp>
          <p:nvSpPr>
            <p:cNvPr id="23572" name="Rectangle 27">
              <a:extLst>
                <a:ext uri="{FF2B5EF4-FFF2-40B4-BE49-F238E27FC236}">
                  <a16:creationId xmlns:a16="http://schemas.microsoft.com/office/drawing/2014/main" id="{FE513AB6-C7B9-4520-AD9D-CC3209A04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grpSp>
        <p:nvGrpSpPr>
          <p:cNvPr id="23558" name="Group 25">
            <a:extLst>
              <a:ext uri="{FF2B5EF4-FFF2-40B4-BE49-F238E27FC236}">
                <a16:creationId xmlns:a16="http://schemas.microsoft.com/office/drawing/2014/main" id="{91AF7A87-BF3F-4C1D-A827-894778E987A9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6953250"/>
            <a:ext cx="1984376" cy="1006475"/>
            <a:chOff x="76" y="2109"/>
            <a:chExt cx="625" cy="317"/>
          </a:xfrm>
        </p:grpSpPr>
        <p:sp>
          <p:nvSpPr>
            <p:cNvPr id="23569" name="Text Box 26">
              <a:extLst>
                <a:ext uri="{FF2B5EF4-FFF2-40B4-BE49-F238E27FC236}">
                  <a16:creationId xmlns:a16="http://schemas.microsoft.com/office/drawing/2014/main" id="{77D0AAAB-E4EC-4990-B4EF-3F6B9E6F9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" y="2109"/>
              <a:ext cx="432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5600">
                  <a:latin typeface="VNI-Times" pitchFamily="2" charset="0"/>
                </a:rPr>
                <a:t>b) </a:t>
              </a:r>
            </a:p>
          </p:txBody>
        </p:sp>
        <p:sp>
          <p:nvSpPr>
            <p:cNvPr id="23570" name="Rectangle 27">
              <a:extLst>
                <a:ext uri="{FF2B5EF4-FFF2-40B4-BE49-F238E27FC236}">
                  <a16:creationId xmlns:a16="http://schemas.microsoft.com/office/drawing/2014/main" id="{6883EC8D-304F-49A1-A6BA-3FB353215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" y="2234"/>
              <a:ext cx="28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4800">
                <a:solidFill>
                  <a:schemeClr val="tx2"/>
                </a:solidFill>
                <a:latin typeface="VNI-Times" pitchFamily="2" charset="0"/>
              </a:endParaRPr>
            </a:p>
          </p:txBody>
        </p:sp>
      </p:grpSp>
      <p:sp>
        <p:nvSpPr>
          <p:cNvPr id="30" name="Text Box 4">
            <a:extLst>
              <a:ext uri="{FF2B5EF4-FFF2-40B4-BE49-F238E27FC236}">
                <a16:creationId xmlns:a16="http://schemas.microsoft.com/office/drawing/2014/main" id="{7F8E6925-7F84-45F2-8D86-E84971E3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2294295"/>
            <a:ext cx="16484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5600" b="1" i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Cho hàm số 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có đồ thị là đường thẳng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 . Đường thẳng 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vi-VN" sz="5600" dirty="0">
                <a:latin typeface="Times New Roman" pitchFamily="18" charset="0"/>
                <a:cs typeface="Times New Roman" pitchFamily="18" charset="0"/>
              </a:rPr>
              <a:t>tạo với hai trục tọa độ một tam giác có diện tích bằng: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0" name="Rectangle 1">
            <a:extLst>
              <a:ext uri="{FF2B5EF4-FFF2-40B4-BE49-F238E27FC236}">
                <a16:creationId xmlns:a16="http://schemas.microsoft.com/office/drawing/2014/main" id="{062DBD8F-3731-4F5D-8623-D4193EB94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927" y="5934077"/>
            <a:ext cx="9717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9/2</a:t>
            </a:r>
          </a:p>
        </p:txBody>
      </p:sp>
      <p:sp>
        <p:nvSpPr>
          <p:cNvPr id="23561" name="Rectangle 30">
            <a:extLst>
              <a:ext uri="{FF2B5EF4-FFF2-40B4-BE49-F238E27FC236}">
                <a16:creationId xmlns:a16="http://schemas.microsoft.com/office/drawing/2014/main" id="{533834B7-63E3-47E4-9A29-DB909AEF7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1" y="8534401"/>
            <a:ext cx="9717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3/2</a:t>
            </a:r>
          </a:p>
        </p:txBody>
      </p:sp>
      <p:sp>
        <p:nvSpPr>
          <p:cNvPr id="23562" name="Rectangle 31">
            <a:extLst>
              <a:ext uri="{FF2B5EF4-FFF2-40B4-BE49-F238E27FC236}">
                <a16:creationId xmlns:a16="http://schemas.microsoft.com/office/drawing/2014/main" id="{AC8A8F31-2E0C-4E34-A45D-1B82D928C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077" y="10201277"/>
            <a:ext cx="11256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9/4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3" name="Rectangle 32">
            <a:extLst>
              <a:ext uri="{FF2B5EF4-FFF2-40B4-BE49-F238E27FC236}">
                <a16:creationId xmlns:a16="http://schemas.microsoft.com/office/drawing/2014/main" id="{06E54D1E-C23A-497E-8B5D-D0130BB5B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927" y="7153277"/>
            <a:ext cx="11256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3/4</a:t>
            </a:r>
            <a:r>
              <a:rPr lang="vi-VN" altLang="en-US" sz="4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4" name="Rectangle 2">
            <a:extLst>
              <a:ext uri="{FF2B5EF4-FFF2-40B4-BE49-F238E27FC236}">
                <a16:creationId xmlns:a16="http://schemas.microsoft.com/office/drawing/2014/main" id="{73B08C1E-5009-435C-8CFD-A040A1189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-415497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3565" name="Rectangle 4">
            <a:extLst>
              <a:ext uri="{FF2B5EF4-FFF2-40B4-BE49-F238E27FC236}">
                <a16:creationId xmlns:a16="http://schemas.microsoft.com/office/drawing/2014/main" id="{ABBD5F09-E91A-4F97-977F-B8E37BADC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-415497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3566" name="Rectangle 2">
            <a:extLst>
              <a:ext uri="{FF2B5EF4-FFF2-40B4-BE49-F238E27FC236}">
                <a16:creationId xmlns:a16="http://schemas.microsoft.com/office/drawing/2014/main" id="{62EDA5A5-2A1A-4E09-80E9-905CC1EF7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-415497"/>
            <a:ext cx="1847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solidFill>
                <a:schemeClr val="tx2"/>
              </a:solidFill>
              <a:latin typeface="VNI-Times" pitchFamily="2" charset="0"/>
            </a:endParaRPr>
          </a:p>
        </p:txBody>
      </p:sp>
      <p:graphicFrame>
        <p:nvGraphicFramePr>
          <p:cNvPr id="23567" name="Object 2">
            <a:extLst>
              <a:ext uri="{FF2B5EF4-FFF2-40B4-BE49-F238E27FC236}">
                <a16:creationId xmlns:a16="http://schemas.microsoft.com/office/drawing/2014/main" id="{5F2C0D4F-9C1D-4956-BA0C-312730AA7D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218110"/>
              </p:ext>
            </p:extLst>
          </p:nvPr>
        </p:nvGraphicFramePr>
        <p:xfrm>
          <a:off x="8991600" y="2322870"/>
          <a:ext cx="4000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23567" name="Object 2">
                        <a:extLst>
                          <a:ext uri="{FF2B5EF4-FFF2-40B4-BE49-F238E27FC236}">
                            <a16:creationId xmlns:a16="http://schemas.microsoft.com/office/drawing/2014/main" id="{5F2C0D4F-9C1D-4956-BA0C-312730AA7D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1600" y="2322870"/>
                        <a:ext cx="40005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7" name="Picture 3">
            <a:extLst>
              <a:ext uri="{FF2B5EF4-FFF2-40B4-BE49-F238E27FC236}">
                <a16:creationId xmlns:a16="http://schemas.microsoft.com/office/drawing/2014/main" id="{6B35C0DD-9195-420E-8D45-16E89181B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5334001"/>
            <a:ext cx="10013950" cy="760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N3">
            <a:extLst>
              <a:ext uri="{FF2B5EF4-FFF2-40B4-BE49-F238E27FC236}">
                <a16:creationId xmlns:a16="http://schemas.microsoft.com/office/drawing/2014/main" id="{4B09D61C-68DB-4FBC-80CE-801A4BEA1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-409574" y="95250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6" descr="BAR_EL~1">
            <a:extLst>
              <a:ext uri="{FF2B5EF4-FFF2-40B4-BE49-F238E27FC236}">
                <a16:creationId xmlns:a16="http://schemas.microsoft.com/office/drawing/2014/main" id="{19857E01-AFD0-4A87-956C-DB62795F1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071476"/>
            <a:ext cx="8382000" cy="18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7" descr="SO00483_">
            <a:extLst>
              <a:ext uri="{FF2B5EF4-FFF2-40B4-BE49-F238E27FC236}">
                <a16:creationId xmlns:a16="http://schemas.microsoft.com/office/drawing/2014/main" id="{D34F7464-A51A-4A1C-90A0-7601FAFB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48000" y="117348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8" descr="N3">
            <a:extLst>
              <a:ext uri="{FF2B5EF4-FFF2-40B4-BE49-F238E27FC236}">
                <a16:creationId xmlns:a16="http://schemas.microsoft.com/office/drawing/2014/main" id="{6DBAF545-96FD-45A7-9FAE-5E230CA97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5163800" y="61722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9" descr="BAR_EL~1">
            <a:extLst>
              <a:ext uri="{FF2B5EF4-FFF2-40B4-BE49-F238E27FC236}">
                <a16:creationId xmlns:a16="http://schemas.microsoft.com/office/drawing/2014/main" id="{88983BDC-9BC9-41DE-9720-828538C42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950" y="2421975"/>
            <a:ext cx="8382000" cy="18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0" descr="SO00483_">
            <a:extLst>
              <a:ext uri="{FF2B5EF4-FFF2-40B4-BE49-F238E27FC236}">
                <a16:creationId xmlns:a16="http://schemas.microsoft.com/office/drawing/2014/main" id="{8133AE92-7FF5-4BEF-9B5F-21162A919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145000" y="2515638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 descr="H02C0052">
            <a:extLst>
              <a:ext uri="{FF2B5EF4-FFF2-40B4-BE49-F238E27FC236}">
                <a16:creationId xmlns:a16="http://schemas.microsoft.com/office/drawing/2014/main" id="{377689CB-D726-46BD-A5B8-0DCB2AC94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38806"/>
            <a:ext cx="17526000" cy="309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ax+b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None/>
            </a:pPr>
            <a:r>
              <a:rPr lang="en-US" altLang="en-US" sz="6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6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6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y=b, </a:t>
            </a:r>
            <a:r>
              <a:rPr lang="en-US" altLang="en-US" sz="6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6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6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GTTĐ </a:t>
            </a:r>
            <a:r>
              <a:rPr lang="vi-VN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</a:t>
            </a: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</a:t>
            </a:r>
            <a:endParaRPr lang="en-US" altLang="en-US" sz="6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1-4 (</a:t>
            </a:r>
            <a:r>
              <a:rPr lang="en-US" altLang="en-US" sz="5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5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41-42)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51F65DA-1623-4E9A-9E88-9826FE50B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821021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</a:p>
        </p:txBody>
      </p:sp>
    </p:spTree>
    <p:extLst>
      <p:ext uri="{BB962C8B-B14F-4D97-AF65-F5344CB8AC3E}">
        <p14:creationId xmlns:p14="http://schemas.microsoft.com/office/powerpoint/2010/main" val="79384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>
            <a:extLst>
              <a:ext uri="{FF2B5EF4-FFF2-40B4-BE49-F238E27FC236}">
                <a16:creationId xmlns:a16="http://schemas.microsoft.com/office/drawing/2014/main" id="{258AF20D-128A-437D-B384-A9984440E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6" y="4406027"/>
            <a:ext cx="182879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3360"/>
              </a:spcBef>
              <a:spcAft>
                <a:spcPts val="0"/>
              </a:spcAft>
            </a:pPr>
            <a:r>
              <a:rPr lang="en-US" sz="5400" b="1" i="1" kern="1200" dirty="0">
                <a:solidFill>
                  <a:srgbClr val="0000FF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5400" b="1" i="1" kern="1200" dirty="0">
                <a:solidFill>
                  <a:srgbClr val="0000FF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u="sng" kern="1200" dirty="0" err="1">
                <a:solidFill>
                  <a:srgbClr val="0000FF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b="1" i="1" u="sng" kern="1200" dirty="0">
                <a:solidFill>
                  <a:srgbClr val="0000FF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5400" b="1" i="1" kern="1200" dirty="0">
                <a:solidFill>
                  <a:srgbClr val="0000FF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5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5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endParaRPr lang="en-US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92D45AAB-70DC-4FA7-9EBD-999D8A39B697}"/>
              </a:ext>
            </a:extLst>
          </p:cNvPr>
          <p:cNvGrpSpPr>
            <a:grpSpLocks/>
          </p:cNvGrpSpPr>
          <p:nvPr/>
        </p:nvGrpSpPr>
        <p:grpSpPr bwMode="auto">
          <a:xfrm>
            <a:off x="4613276" y="5865674"/>
            <a:ext cx="5318124" cy="1968500"/>
            <a:chOff x="753" y="2033"/>
            <a:chExt cx="1675" cy="620"/>
          </a:xfrm>
        </p:grpSpPr>
        <p:graphicFrame>
          <p:nvGraphicFramePr>
            <p:cNvPr id="4119" name="Object 6">
              <a:extLst>
                <a:ext uri="{FF2B5EF4-FFF2-40B4-BE49-F238E27FC236}">
                  <a16:creationId xmlns:a16="http://schemas.microsoft.com/office/drawing/2014/main" id="{E0CB1E0C-DFDC-43C9-9141-A97E6187BD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10" y="2033"/>
            <a:ext cx="1018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47419" imgH="393529" progId="Equation.3">
                    <p:embed/>
                  </p:oleObj>
                </mc:Choice>
                <mc:Fallback>
                  <p:oleObj name="Equation" r:id="rId3" imgW="647419" imgH="393529" progId="Equation.3">
                    <p:embed/>
                    <p:pic>
                      <p:nvPicPr>
                        <p:cNvPr id="4119" name="Object 6">
                          <a:extLst>
                            <a:ext uri="{FF2B5EF4-FFF2-40B4-BE49-F238E27FC236}">
                              <a16:creationId xmlns:a16="http://schemas.microsoft.com/office/drawing/2014/main" id="{E0CB1E0C-DFDC-43C9-9141-A97E6187BD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0" y="2033"/>
                          <a:ext cx="1018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20" name="Group 7">
              <a:extLst>
                <a:ext uri="{FF2B5EF4-FFF2-40B4-BE49-F238E27FC236}">
                  <a16:creationId xmlns:a16="http://schemas.microsoft.com/office/drawing/2014/main" id="{A5ACA049-F2F2-4E81-9E2B-64C5B8E2AF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2134"/>
              <a:ext cx="577" cy="317"/>
              <a:chOff x="124" y="2109"/>
              <a:chExt cx="577" cy="317"/>
            </a:xfrm>
          </p:grpSpPr>
          <p:sp>
            <p:nvSpPr>
              <p:cNvPr id="4121" name="Text Box 8">
                <a:extLst>
                  <a:ext uri="{FF2B5EF4-FFF2-40B4-BE49-F238E27FC236}">
                    <a16:creationId xmlns:a16="http://schemas.microsoft.com/office/drawing/2014/main" id="{8652B948-715D-4046-AF64-DEE792F512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a) </a:t>
                </a:r>
              </a:p>
            </p:txBody>
          </p:sp>
          <p:sp>
            <p:nvSpPr>
              <p:cNvPr id="4122" name="Rectangle 9">
                <a:extLst>
                  <a:ext uri="{FF2B5EF4-FFF2-40B4-BE49-F238E27FC236}">
                    <a16:creationId xmlns:a16="http://schemas.microsoft.com/office/drawing/2014/main" id="{AE78B2C3-8041-4013-A4B8-8028D9028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</p:grpSp>
      <p:grpSp>
        <p:nvGrpSpPr>
          <p:cNvPr id="28682" name="Group 10">
            <a:extLst>
              <a:ext uri="{FF2B5EF4-FFF2-40B4-BE49-F238E27FC236}">
                <a16:creationId xmlns:a16="http://schemas.microsoft.com/office/drawing/2014/main" id="{4AF56256-0ACF-483A-9EBF-BCFAAD561FB0}"/>
              </a:ext>
            </a:extLst>
          </p:cNvPr>
          <p:cNvGrpSpPr>
            <a:grpSpLocks/>
          </p:cNvGrpSpPr>
          <p:nvPr/>
        </p:nvGrpSpPr>
        <p:grpSpPr bwMode="auto">
          <a:xfrm>
            <a:off x="13563601" y="8151675"/>
            <a:ext cx="5302250" cy="1965326"/>
            <a:chOff x="3563" y="3215"/>
            <a:chExt cx="1670" cy="619"/>
          </a:xfrm>
        </p:grpSpPr>
        <p:grpSp>
          <p:nvGrpSpPr>
            <p:cNvPr id="4115" name="Group 11">
              <a:extLst>
                <a:ext uri="{FF2B5EF4-FFF2-40B4-BE49-F238E27FC236}">
                  <a16:creationId xmlns:a16="http://schemas.microsoft.com/office/drawing/2014/main" id="{69CCB0AA-2131-442A-B428-D3E81FE278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3" y="3304"/>
              <a:ext cx="577" cy="317"/>
              <a:chOff x="124" y="2109"/>
              <a:chExt cx="577" cy="317"/>
            </a:xfrm>
          </p:grpSpPr>
          <p:sp>
            <p:nvSpPr>
              <p:cNvPr id="4117" name="Text Box 12">
                <a:extLst>
                  <a:ext uri="{FF2B5EF4-FFF2-40B4-BE49-F238E27FC236}">
                    <a16:creationId xmlns:a16="http://schemas.microsoft.com/office/drawing/2014/main" id="{E71D5153-1033-4836-9613-1E29C5E82D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d) </a:t>
                </a:r>
              </a:p>
            </p:txBody>
          </p:sp>
          <p:sp>
            <p:nvSpPr>
              <p:cNvPr id="4118" name="Rectangle 13">
                <a:extLst>
                  <a:ext uri="{FF2B5EF4-FFF2-40B4-BE49-F238E27FC236}">
                    <a16:creationId xmlns:a16="http://schemas.microsoft.com/office/drawing/2014/main" id="{2654E239-EFF0-4BC5-B4C4-BC98485A1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4116" name="Object 14">
              <a:extLst>
                <a:ext uri="{FF2B5EF4-FFF2-40B4-BE49-F238E27FC236}">
                  <a16:creationId xmlns:a16="http://schemas.microsoft.com/office/drawing/2014/main" id="{D20F6825-E851-4E99-80D4-4FBD499846B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18" y="3215"/>
            <a:ext cx="1015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47419" imgH="393529" progId="Equation.3">
                    <p:embed/>
                  </p:oleObj>
                </mc:Choice>
                <mc:Fallback>
                  <p:oleObj name="Equation" r:id="rId5" imgW="647419" imgH="393529" progId="Equation.3">
                    <p:embed/>
                    <p:pic>
                      <p:nvPicPr>
                        <p:cNvPr id="4116" name="Object 14">
                          <a:extLst>
                            <a:ext uri="{FF2B5EF4-FFF2-40B4-BE49-F238E27FC236}">
                              <a16:creationId xmlns:a16="http://schemas.microsoft.com/office/drawing/2014/main" id="{D20F6825-E851-4E99-80D4-4FBD499846B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8" y="3215"/>
                          <a:ext cx="1015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87" name="Group 15">
            <a:extLst>
              <a:ext uri="{FF2B5EF4-FFF2-40B4-BE49-F238E27FC236}">
                <a16:creationId xmlns:a16="http://schemas.microsoft.com/office/drawing/2014/main" id="{67573F71-B091-4318-B836-038E27B288E4}"/>
              </a:ext>
            </a:extLst>
          </p:cNvPr>
          <p:cNvGrpSpPr>
            <a:grpSpLocks/>
          </p:cNvGrpSpPr>
          <p:nvPr/>
        </p:nvGrpSpPr>
        <p:grpSpPr bwMode="auto">
          <a:xfrm>
            <a:off x="13493750" y="5903774"/>
            <a:ext cx="5397500" cy="1968500"/>
            <a:chOff x="3512" y="2040"/>
            <a:chExt cx="1700" cy="620"/>
          </a:xfrm>
        </p:grpSpPr>
        <p:grpSp>
          <p:nvGrpSpPr>
            <p:cNvPr id="4111" name="Group 16">
              <a:extLst>
                <a:ext uri="{FF2B5EF4-FFF2-40B4-BE49-F238E27FC236}">
                  <a16:creationId xmlns:a16="http://schemas.microsoft.com/office/drawing/2014/main" id="{FF610A98-F45D-4BCB-A9B2-BBD0B9AECB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2" y="2133"/>
              <a:ext cx="577" cy="317"/>
              <a:chOff x="124" y="2109"/>
              <a:chExt cx="577" cy="317"/>
            </a:xfrm>
          </p:grpSpPr>
          <p:sp>
            <p:nvSpPr>
              <p:cNvPr id="4113" name="Text Box 17">
                <a:extLst>
                  <a:ext uri="{FF2B5EF4-FFF2-40B4-BE49-F238E27FC236}">
                    <a16:creationId xmlns:a16="http://schemas.microsoft.com/office/drawing/2014/main" id="{C0113012-5E18-4216-A8B4-949D47023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c) </a:t>
                </a:r>
              </a:p>
            </p:txBody>
          </p:sp>
          <p:sp>
            <p:nvSpPr>
              <p:cNvPr id="4114" name="Rectangle 18">
                <a:extLst>
                  <a:ext uri="{FF2B5EF4-FFF2-40B4-BE49-F238E27FC236}">
                    <a16:creationId xmlns:a16="http://schemas.microsoft.com/office/drawing/2014/main" id="{8484EBE4-6199-43BF-84D5-78022153A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4112" name="Object 19">
              <a:extLst>
                <a:ext uri="{FF2B5EF4-FFF2-40B4-BE49-F238E27FC236}">
                  <a16:creationId xmlns:a16="http://schemas.microsoft.com/office/drawing/2014/main" id="{6D38671A-262B-4890-8090-61918C914EC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94" y="2040"/>
            <a:ext cx="1018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47419" imgH="393529" progId="Equation.3">
                    <p:embed/>
                  </p:oleObj>
                </mc:Choice>
                <mc:Fallback>
                  <p:oleObj name="Equation" r:id="rId7" imgW="647419" imgH="393529" progId="Equation.3">
                    <p:embed/>
                    <p:pic>
                      <p:nvPicPr>
                        <p:cNvPr id="4112" name="Object 19">
                          <a:extLst>
                            <a:ext uri="{FF2B5EF4-FFF2-40B4-BE49-F238E27FC236}">
                              <a16:creationId xmlns:a16="http://schemas.microsoft.com/office/drawing/2014/main" id="{6D38671A-262B-4890-8090-61918C914EC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4" y="2040"/>
                          <a:ext cx="1018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B157E1EE-BFE0-4C0F-BDF9-8AE21545E6A4}"/>
              </a:ext>
            </a:extLst>
          </p:cNvPr>
          <p:cNvGrpSpPr>
            <a:grpSpLocks/>
          </p:cNvGrpSpPr>
          <p:nvPr/>
        </p:nvGrpSpPr>
        <p:grpSpPr bwMode="auto">
          <a:xfrm>
            <a:off x="4768851" y="8456474"/>
            <a:ext cx="5289550" cy="1965326"/>
            <a:chOff x="753" y="3202"/>
            <a:chExt cx="1666" cy="619"/>
          </a:xfrm>
        </p:grpSpPr>
        <p:grpSp>
          <p:nvGrpSpPr>
            <p:cNvPr id="4107" name="Group 25">
              <a:extLst>
                <a:ext uri="{FF2B5EF4-FFF2-40B4-BE49-F238E27FC236}">
                  <a16:creationId xmlns:a16="http://schemas.microsoft.com/office/drawing/2014/main" id="{44E5AE6F-9A20-4668-88C8-AC24B40D5F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4109" name="Text Box 26">
                <a:extLst>
                  <a:ext uri="{FF2B5EF4-FFF2-40B4-BE49-F238E27FC236}">
                    <a16:creationId xmlns:a16="http://schemas.microsoft.com/office/drawing/2014/main" id="{797F44D5-26F7-4C48-B57A-2EBD9C216B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b) </a:t>
                </a:r>
              </a:p>
            </p:txBody>
          </p:sp>
          <p:sp>
            <p:nvSpPr>
              <p:cNvPr id="4110" name="Rectangle 27">
                <a:extLst>
                  <a:ext uri="{FF2B5EF4-FFF2-40B4-BE49-F238E27FC236}">
                    <a16:creationId xmlns:a16="http://schemas.microsoft.com/office/drawing/2014/main" id="{4993AAF2-43CA-4777-BF2F-4F5A13075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4108" name="Object 28">
              <a:extLst>
                <a:ext uri="{FF2B5EF4-FFF2-40B4-BE49-F238E27FC236}">
                  <a16:creationId xmlns:a16="http://schemas.microsoft.com/office/drawing/2014/main" id="{9014ECAE-3355-4241-B284-0DA53433DE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02" y="3202"/>
            <a:ext cx="1017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647419" imgH="393529" progId="Equation.3">
                    <p:embed/>
                  </p:oleObj>
                </mc:Choice>
                <mc:Fallback>
                  <p:oleObj name="Equation" r:id="rId9" imgW="647419" imgH="393529" progId="Equation.3">
                    <p:embed/>
                    <p:pic>
                      <p:nvPicPr>
                        <p:cNvPr id="4108" name="Object 28">
                          <a:extLst>
                            <a:ext uri="{FF2B5EF4-FFF2-40B4-BE49-F238E27FC236}">
                              <a16:creationId xmlns:a16="http://schemas.microsoft.com/office/drawing/2014/main" id="{9014ECAE-3355-4241-B284-0DA53433DE9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2" y="3202"/>
                          <a:ext cx="1017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2685342E-4492-4DF1-B8FB-857D79384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7999274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sp>
        <p:nvSpPr>
          <p:cNvPr id="4104" name="Rectangle 4">
            <a:extLst>
              <a:ext uri="{FF2B5EF4-FFF2-40B4-BE49-F238E27FC236}">
                <a16:creationId xmlns:a16="http://schemas.microsoft.com/office/drawing/2014/main" id="{5A141BFC-18C9-4DB3-A3CE-91416B39F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7" y="1548487"/>
            <a:ext cx="18288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6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y = ax+b</a:t>
            </a:r>
            <a:endParaRPr lang="en-US" altLang="en-US" sz="6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F84D2882-CDFD-48BB-8741-B1521C0CA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7" y="10590074"/>
            <a:ext cx="1769427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ax + b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endParaRPr lang="en-US" sz="54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B89617F-0D34-42B0-856D-DCA9D1664511}"/>
              </a:ext>
            </a:extLst>
          </p:cNvPr>
          <p:cNvGrpSpPr/>
          <p:nvPr/>
        </p:nvGrpSpPr>
        <p:grpSpPr>
          <a:xfrm>
            <a:off x="2404984" y="2845637"/>
            <a:ext cx="12114292" cy="907193"/>
            <a:chOff x="7459670" y="7543799"/>
            <a:chExt cx="20011305" cy="907309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00FAF44-1291-4AB9-AC99-9C466C92730A}"/>
                </a:ext>
              </a:extLst>
            </p:cNvPr>
            <p:cNvSpPr txBox="1"/>
            <p:nvPr/>
          </p:nvSpPr>
          <p:spPr>
            <a:xfrm>
              <a:off x="8993186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00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31" name="Group 27">
              <a:extLst>
                <a:ext uri="{FF2B5EF4-FFF2-40B4-BE49-F238E27FC236}">
                  <a16:creationId xmlns:a16="http://schemas.microsoft.com/office/drawing/2014/main" id="{6DBF2947-0EC8-4C75-8E21-DA3632A36E35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2" name="Isosceles Triangle 44">
                <a:extLst>
                  <a:ext uri="{FF2B5EF4-FFF2-40B4-BE49-F238E27FC236}">
                    <a16:creationId xmlns:a16="http://schemas.microsoft.com/office/drawing/2014/main" id="{45CD2286-3F6C-487E-B878-FDF0DB736CC8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29">
                <a:extLst>
                  <a:ext uri="{FF2B5EF4-FFF2-40B4-BE49-F238E27FC236}">
                    <a16:creationId xmlns:a16="http://schemas.microsoft.com/office/drawing/2014/main" id="{BE630CB1-150A-457F-B67F-4B091E81D1F3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4" name="Round Same Side Corner Rectangle 48">
                  <a:extLst>
                    <a:ext uri="{FF2B5EF4-FFF2-40B4-BE49-F238E27FC236}">
                      <a16:creationId xmlns:a16="http://schemas.microsoft.com/office/drawing/2014/main" id="{AA208586-EB12-40AC-89F9-3D53FE3567B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E0539C1-E334-4402-950F-13D1F73D0000}"/>
                    </a:ext>
                  </a:extLst>
                </p:cNvPr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701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08440" y="4578952"/>
            <a:ext cx="23567120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>
                  <a:solidFill>
                    <a:srgbClr val="FF0000"/>
                  </a:solidFill>
                </a:rPr>
                <a:t>TRÂN TRỌNG CẢM ƠN CÁC EM HỌC SINH ĐÃ THEO DÕI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4" y="4681293"/>
            <a:ext cx="184796" cy="769442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>
            <a:extLst>
              <a:ext uri="{FF2B5EF4-FFF2-40B4-BE49-F238E27FC236}">
                <a16:creationId xmlns:a16="http://schemas.microsoft.com/office/drawing/2014/main" id="{AA7516F5-D446-4137-94CA-E9B7E661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531" y="3366452"/>
            <a:ext cx="155924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 </a:t>
            </a:r>
            <a:r>
              <a:rPr lang="en-US" sz="5600" b="1" i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R ? </a:t>
            </a:r>
          </a:p>
        </p:txBody>
      </p: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2909AD7B-C478-4D33-B42D-EEA783236A3A}"/>
              </a:ext>
            </a:extLst>
          </p:cNvPr>
          <p:cNvGrpSpPr>
            <a:grpSpLocks/>
          </p:cNvGrpSpPr>
          <p:nvPr/>
        </p:nvGrpSpPr>
        <p:grpSpPr bwMode="auto">
          <a:xfrm>
            <a:off x="3807731" y="5569902"/>
            <a:ext cx="7096126" cy="1968500"/>
            <a:chOff x="753" y="2033"/>
            <a:chExt cx="2235" cy="620"/>
          </a:xfrm>
        </p:grpSpPr>
        <p:graphicFrame>
          <p:nvGraphicFramePr>
            <p:cNvPr id="5143" name="Object 6">
              <a:extLst>
                <a:ext uri="{FF2B5EF4-FFF2-40B4-BE49-F238E27FC236}">
                  <a16:creationId xmlns:a16="http://schemas.microsoft.com/office/drawing/2014/main" id="{F416DAC6-4847-46D2-8106-33A292E000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52" y="2033"/>
            <a:ext cx="2136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358310" imgH="393529" progId="Equation.DSMT4">
                    <p:embed/>
                  </p:oleObj>
                </mc:Choice>
                <mc:Fallback>
                  <p:oleObj name="Equation" r:id="rId3" imgW="1358310" imgH="393529" progId="Equation.DSMT4">
                    <p:embed/>
                    <p:pic>
                      <p:nvPicPr>
                        <p:cNvPr id="5143" name="Object 6">
                          <a:extLst>
                            <a:ext uri="{FF2B5EF4-FFF2-40B4-BE49-F238E27FC236}">
                              <a16:creationId xmlns:a16="http://schemas.microsoft.com/office/drawing/2014/main" id="{F416DAC6-4847-46D2-8106-33A292E0001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2" y="2033"/>
                          <a:ext cx="2136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44" name="Group 7">
              <a:extLst>
                <a:ext uri="{FF2B5EF4-FFF2-40B4-BE49-F238E27FC236}">
                  <a16:creationId xmlns:a16="http://schemas.microsoft.com/office/drawing/2014/main" id="{C5EEAD32-7246-4F85-8D2F-8EC0C3B7A7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2134"/>
              <a:ext cx="577" cy="317"/>
              <a:chOff x="124" y="2109"/>
              <a:chExt cx="577" cy="317"/>
            </a:xfrm>
          </p:grpSpPr>
          <p:sp>
            <p:nvSpPr>
              <p:cNvPr id="5145" name="Text Box 8">
                <a:extLst>
                  <a:ext uri="{FF2B5EF4-FFF2-40B4-BE49-F238E27FC236}">
                    <a16:creationId xmlns:a16="http://schemas.microsoft.com/office/drawing/2014/main" id="{4C611230-3B8D-49B7-A975-63ACF47F29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a) </a:t>
                </a:r>
              </a:p>
            </p:txBody>
          </p:sp>
          <p:sp>
            <p:nvSpPr>
              <p:cNvPr id="5146" name="Rectangle 9">
                <a:extLst>
                  <a:ext uri="{FF2B5EF4-FFF2-40B4-BE49-F238E27FC236}">
                    <a16:creationId xmlns:a16="http://schemas.microsoft.com/office/drawing/2014/main" id="{C3731DE2-2B0A-49FB-9EFD-B607BF22A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</p:grpSp>
      <p:grpSp>
        <p:nvGrpSpPr>
          <p:cNvPr id="28682" name="Group 10">
            <a:extLst>
              <a:ext uri="{FF2B5EF4-FFF2-40B4-BE49-F238E27FC236}">
                <a16:creationId xmlns:a16="http://schemas.microsoft.com/office/drawing/2014/main" id="{F43D856C-B441-4469-9399-7F319338357D}"/>
              </a:ext>
            </a:extLst>
          </p:cNvPr>
          <p:cNvGrpSpPr>
            <a:grpSpLocks/>
          </p:cNvGrpSpPr>
          <p:nvPr/>
        </p:nvGrpSpPr>
        <p:grpSpPr bwMode="auto">
          <a:xfrm>
            <a:off x="12799331" y="7795578"/>
            <a:ext cx="5365750" cy="2089150"/>
            <a:chOff x="3563" y="3196"/>
            <a:chExt cx="1690" cy="658"/>
          </a:xfrm>
        </p:grpSpPr>
        <p:grpSp>
          <p:nvGrpSpPr>
            <p:cNvPr id="5139" name="Group 11">
              <a:extLst>
                <a:ext uri="{FF2B5EF4-FFF2-40B4-BE49-F238E27FC236}">
                  <a16:creationId xmlns:a16="http://schemas.microsoft.com/office/drawing/2014/main" id="{3635161E-7641-4802-B437-C14ACE3AC1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3" y="3304"/>
              <a:ext cx="577" cy="317"/>
              <a:chOff x="124" y="2109"/>
              <a:chExt cx="577" cy="317"/>
            </a:xfrm>
          </p:grpSpPr>
          <p:sp>
            <p:nvSpPr>
              <p:cNvPr id="5141" name="Text Box 12">
                <a:extLst>
                  <a:ext uri="{FF2B5EF4-FFF2-40B4-BE49-F238E27FC236}">
                    <a16:creationId xmlns:a16="http://schemas.microsoft.com/office/drawing/2014/main" id="{97E2AA6C-E7D6-4879-8203-AFCB1016A7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d) </a:t>
                </a:r>
              </a:p>
            </p:txBody>
          </p:sp>
          <p:sp>
            <p:nvSpPr>
              <p:cNvPr id="5142" name="Rectangle 13">
                <a:extLst>
                  <a:ext uri="{FF2B5EF4-FFF2-40B4-BE49-F238E27FC236}">
                    <a16:creationId xmlns:a16="http://schemas.microsoft.com/office/drawing/2014/main" id="{ECB4757D-C736-4007-8B0D-AD73CEA39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5140" name="Object 14">
              <a:extLst>
                <a:ext uri="{FF2B5EF4-FFF2-40B4-BE49-F238E27FC236}">
                  <a16:creationId xmlns:a16="http://schemas.microsoft.com/office/drawing/2014/main" id="{864D0928-52A4-4CB8-8B46-D1FA955B0E3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98" y="3196"/>
            <a:ext cx="1055" cy="6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72808" imgH="418918" progId="Equation.DSMT4">
                    <p:embed/>
                  </p:oleObj>
                </mc:Choice>
                <mc:Fallback>
                  <p:oleObj name="Equation" r:id="rId5" imgW="672808" imgH="418918" progId="Equation.DSMT4">
                    <p:embed/>
                    <p:pic>
                      <p:nvPicPr>
                        <p:cNvPr id="5140" name="Object 14">
                          <a:extLst>
                            <a:ext uri="{FF2B5EF4-FFF2-40B4-BE49-F238E27FC236}">
                              <a16:creationId xmlns:a16="http://schemas.microsoft.com/office/drawing/2014/main" id="{864D0928-52A4-4CB8-8B46-D1FA955B0E3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8" y="3196"/>
                          <a:ext cx="1055" cy="6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87" name="Group 15">
            <a:extLst>
              <a:ext uri="{FF2B5EF4-FFF2-40B4-BE49-F238E27FC236}">
                <a16:creationId xmlns:a16="http://schemas.microsoft.com/office/drawing/2014/main" id="{7C8F590A-179D-4358-B143-73FCD5C8BC26}"/>
              </a:ext>
            </a:extLst>
          </p:cNvPr>
          <p:cNvGrpSpPr>
            <a:grpSpLocks/>
          </p:cNvGrpSpPr>
          <p:nvPr/>
        </p:nvGrpSpPr>
        <p:grpSpPr bwMode="auto">
          <a:xfrm>
            <a:off x="12729480" y="5608002"/>
            <a:ext cx="5461000" cy="1968500"/>
            <a:chOff x="3512" y="2040"/>
            <a:chExt cx="1720" cy="620"/>
          </a:xfrm>
        </p:grpSpPr>
        <p:grpSp>
          <p:nvGrpSpPr>
            <p:cNvPr id="5135" name="Group 16">
              <a:extLst>
                <a:ext uri="{FF2B5EF4-FFF2-40B4-BE49-F238E27FC236}">
                  <a16:creationId xmlns:a16="http://schemas.microsoft.com/office/drawing/2014/main" id="{1FD391B8-FB6F-4291-8C10-72308B5F1F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2" y="2133"/>
              <a:ext cx="577" cy="317"/>
              <a:chOff x="124" y="2109"/>
              <a:chExt cx="577" cy="317"/>
            </a:xfrm>
          </p:grpSpPr>
          <p:sp>
            <p:nvSpPr>
              <p:cNvPr id="5137" name="Text Box 17">
                <a:extLst>
                  <a:ext uri="{FF2B5EF4-FFF2-40B4-BE49-F238E27FC236}">
                    <a16:creationId xmlns:a16="http://schemas.microsoft.com/office/drawing/2014/main" id="{C258866B-22BC-4C72-9E9C-3D945ECCCA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c) </a:t>
                </a:r>
              </a:p>
            </p:txBody>
          </p:sp>
          <p:sp>
            <p:nvSpPr>
              <p:cNvPr id="5138" name="Rectangle 18">
                <a:extLst>
                  <a:ext uri="{FF2B5EF4-FFF2-40B4-BE49-F238E27FC236}">
                    <a16:creationId xmlns:a16="http://schemas.microsoft.com/office/drawing/2014/main" id="{51F5214A-502F-41D2-85F7-5F7F6D751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5136" name="Object 19">
              <a:extLst>
                <a:ext uri="{FF2B5EF4-FFF2-40B4-BE49-F238E27FC236}">
                  <a16:creationId xmlns:a16="http://schemas.microsoft.com/office/drawing/2014/main" id="{63DAFF1E-FC03-469B-BDDE-3F65655E73C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74" y="2040"/>
            <a:ext cx="1058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72808" imgH="393529" progId="Equation.DSMT4">
                    <p:embed/>
                  </p:oleObj>
                </mc:Choice>
                <mc:Fallback>
                  <p:oleObj name="Equation" r:id="rId7" imgW="672808" imgH="393529" progId="Equation.DSMT4">
                    <p:embed/>
                    <p:pic>
                      <p:nvPicPr>
                        <p:cNvPr id="5136" name="Object 19">
                          <a:extLst>
                            <a:ext uri="{FF2B5EF4-FFF2-40B4-BE49-F238E27FC236}">
                              <a16:creationId xmlns:a16="http://schemas.microsoft.com/office/drawing/2014/main" id="{63DAFF1E-FC03-469B-BDDE-3F65655E73C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4" y="2040"/>
                          <a:ext cx="1058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04E1BD66-45AB-4D01-9BBC-95EB235F1793}"/>
              </a:ext>
            </a:extLst>
          </p:cNvPr>
          <p:cNvGrpSpPr>
            <a:grpSpLocks/>
          </p:cNvGrpSpPr>
          <p:nvPr/>
        </p:nvGrpSpPr>
        <p:grpSpPr bwMode="auto">
          <a:xfrm>
            <a:off x="3795030" y="8160702"/>
            <a:ext cx="5956300" cy="1965326"/>
            <a:chOff x="753" y="3202"/>
            <a:chExt cx="1876" cy="619"/>
          </a:xfrm>
        </p:grpSpPr>
        <p:grpSp>
          <p:nvGrpSpPr>
            <p:cNvPr id="5131" name="Group 25">
              <a:extLst>
                <a:ext uri="{FF2B5EF4-FFF2-40B4-BE49-F238E27FC236}">
                  <a16:creationId xmlns:a16="http://schemas.microsoft.com/office/drawing/2014/main" id="{1BB4D9F5-9FD3-48A6-A74B-78BF9C0A55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5133" name="Text Box 26">
                <a:extLst>
                  <a:ext uri="{FF2B5EF4-FFF2-40B4-BE49-F238E27FC236}">
                    <a16:creationId xmlns:a16="http://schemas.microsoft.com/office/drawing/2014/main" id="{A5BA6C80-CD2F-488F-A876-158183EA53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b) </a:t>
                </a:r>
              </a:p>
            </p:txBody>
          </p:sp>
          <p:sp>
            <p:nvSpPr>
              <p:cNvPr id="5134" name="Rectangle 27">
                <a:extLst>
                  <a:ext uri="{FF2B5EF4-FFF2-40B4-BE49-F238E27FC236}">
                    <a16:creationId xmlns:a16="http://schemas.microsoft.com/office/drawing/2014/main" id="{47FA1EF1-4A6E-4B95-850A-7473DA131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5132" name="Object 28">
              <a:extLst>
                <a:ext uri="{FF2B5EF4-FFF2-40B4-BE49-F238E27FC236}">
                  <a16:creationId xmlns:a16="http://schemas.microsoft.com/office/drawing/2014/main" id="{AF70BCB1-9245-463D-BB2F-30B9F94151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93" y="3202"/>
            <a:ext cx="1436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914400" imgH="393700" progId="Equation.DSMT4">
                    <p:embed/>
                  </p:oleObj>
                </mc:Choice>
                <mc:Fallback>
                  <p:oleObj name="Equation" r:id="rId9" imgW="914400" imgH="393700" progId="Equation.DSMT4">
                    <p:embed/>
                    <p:pic>
                      <p:nvPicPr>
                        <p:cNvPr id="5132" name="Object 28">
                          <a:extLst>
                            <a:ext uri="{FF2B5EF4-FFF2-40B4-BE49-F238E27FC236}">
                              <a16:creationId xmlns:a16="http://schemas.microsoft.com/office/drawing/2014/main" id="{AF70BCB1-9245-463D-BB2F-30B9F941511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3" y="3202"/>
                          <a:ext cx="1436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2D357A37-797B-44A6-8AB2-D9055BA3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730" y="5265102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94BAA07D-86A6-4BB2-9BA8-FB8EB31DB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257" y="10751502"/>
            <a:ext cx="1718627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&gt; 0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ax + b (a 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0) </a:t>
            </a:r>
            <a:r>
              <a:rPr lang="en-US" sz="5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R.</a:t>
            </a:r>
            <a:b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&lt; 0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ax + b (a 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0) </a:t>
            </a:r>
            <a:r>
              <a:rPr lang="en-US" sz="5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R.</a:t>
            </a:r>
            <a:endParaRPr lang="en-US" sz="54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1E228FC-8FF9-45E3-B94E-04E7797CF001}"/>
              </a:ext>
            </a:extLst>
          </p:cNvPr>
          <p:cNvGrpSpPr/>
          <p:nvPr/>
        </p:nvGrpSpPr>
        <p:grpSpPr>
          <a:xfrm>
            <a:off x="2076595" y="1931050"/>
            <a:ext cx="12114292" cy="907193"/>
            <a:chOff x="7459670" y="7543799"/>
            <a:chExt cx="20011305" cy="90730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A36C272-283E-4145-A4C3-53AB865D13ED}"/>
                </a:ext>
              </a:extLst>
            </p:cNvPr>
            <p:cNvSpPr txBox="1"/>
            <p:nvPr/>
          </p:nvSpPr>
          <p:spPr>
            <a:xfrm>
              <a:off x="8993186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31" name="Group 27">
              <a:extLst>
                <a:ext uri="{FF2B5EF4-FFF2-40B4-BE49-F238E27FC236}">
                  <a16:creationId xmlns:a16="http://schemas.microsoft.com/office/drawing/2014/main" id="{DD8ABEDF-8A84-4C28-A7DB-944A5C1DDD82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2" name="Isosceles Triangle 44">
                <a:extLst>
                  <a:ext uri="{FF2B5EF4-FFF2-40B4-BE49-F238E27FC236}">
                    <a16:creationId xmlns:a16="http://schemas.microsoft.com/office/drawing/2014/main" id="{70AAA8B0-A761-4E83-AD8E-742EC038B684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29">
                <a:extLst>
                  <a:ext uri="{FF2B5EF4-FFF2-40B4-BE49-F238E27FC236}">
                    <a16:creationId xmlns:a16="http://schemas.microsoft.com/office/drawing/2014/main" id="{ACDB3E9D-9384-48B1-A5CC-5C4D87D853C0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4" name="Round Same Side Corner Rectangle 48">
                  <a:extLst>
                    <a:ext uri="{FF2B5EF4-FFF2-40B4-BE49-F238E27FC236}">
                      <a16:creationId xmlns:a16="http://schemas.microsoft.com/office/drawing/2014/main" id="{A65C2340-FE78-493E-9B39-92DAA1F852EF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3D9D350-B6CA-42FC-A2B8-2B28F37DC47B}"/>
                    </a:ext>
                  </a:extLst>
                </p:cNvPr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>
            <a:extLst>
              <a:ext uri="{FF2B5EF4-FFF2-40B4-BE49-F238E27FC236}">
                <a16:creationId xmlns:a16="http://schemas.microsoft.com/office/drawing/2014/main" id="{32CFD397-0530-433C-B98E-81614C6ED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505200"/>
            <a:ext cx="1648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 </a:t>
            </a:r>
            <a:r>
              <a:rPr lang="en-US" sz="5600" b="1" i="1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600" b="1" i="1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grpSp>
        <p:nvGrpSpPr>
          <p:cNvPr id="6147" name="Group 10">
            <a:extLst>
              <a:ext uri="{FF2B5EF4-FFF2-40B4-BE49-F238E27FC236}">
                <a16:creationId xmlns:a16="http://schemas.microsoft.com/office/drawing/2014/main" id="{38AC1A65-DC3F-49CF-B020-D6E2C5CB436D}"/>
              </a:ext>
            </a:extLst>
          </p:cNvPr>
          <p:cNvGrpSpPr>
            <a:grpSpLocks/>
          </p:cNvGrpSpPr>
          <p:nvPr/>
        </p:nvGrpSpPr>
        <p:grpSpPr bwMode="auto">
          <a:xfrm>
            <a:off x="4648201" y="9296400"/>
            <a:ext cx="5749926" cy="1206500"/>
            <a:chOff x="3563" y="3304"/>
            <a:chExt cx="1811" cy="380"/>
          </a:xfrm>
        </p:grpSpPr>
        <p:grpSp>
          <p:nvGrpSpPr>
            <p:cNvPr id="6166" name="Group 11">
              <a:extLst>
                <a:ext uri="{FF2B5EF4-FFF2-40B4-BE49-F238E27FC236}">
                  <a16:creationId xmlns:a16="http://schemas.microsoft.com/office/drawing/2014/main" id="{3A6961EE-13ED-4505-9ACF-435B21643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3" y="3304"/>
              <a:ext cx="577" cy="317"/>
              <a:chOff x="124" y="2109"/>
              <a:chExt cx="577" cy="317"/>
            </a:xfrm>
          </p:grpSpPr>
          <p:sp>
            <p:nvSpPr>
              <p:cNvPr id="6168" name="Text Box 12">
                <a:extLst>
                  <a:ext uri="{FF2B5EF4-FFF2-40B4-BE49-F238E27FC236}">
                    <a16:creationId xmlns:a16="http://schemas.microsoft.com/office/drawing/2014/main" id="{2E2E5475-01F4-4EE4-904B-418160D265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d) </a:t>
                </a:r>
              </a:p>
            </p:txBody>
          </p:sp>
          <p:sp>
            <p:nvSpPr>
              <p:cNvPr id="6169" name="Rectangle 13">
                <a:extLst>
                  <a:ext uri="{FF2B5EF4-FFF2-40B4-BE49-F238E27FC236}">
                    <a16:creationId xmlns:a16="http://schemas.microsoft.com/office/drawing/2014/main" id="{35F24DB3-C47A-4415-AA17-3D5677345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6167" name="Object 14">
              <a:extLst>
                <a:ext uri="{FF2B5EF4-FFF2-40B4-BE49-F238E27FC236}">
                  <a16:creationId xmlns:a16="http://schemas.microsoft.com/office/drawing/2014/main" id="{5BA56E77-1FD0-472B-90E7-12DB81F9C07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80" y="3365"/>
            <a:ext cx="1294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25500" imgH="203200" progId="Equation.DSMT4">
                    <p:embed/>
                  </p:oleObj>
                </mc:Choice>
                <mc:Fallback>
                  <p:oleObj name="Equation" r:id="rId3" imgW="825500" imgH="203200" progId="Equation.DSMT4">
                    <p:embed/>
                    <p:pic>
                      <p:nvPicPr>
                        <p:cNvPr id="6167" name="Object 14">
                          <a:extLst>
                            <a:ext uri="{FF2B5EF4-FFF2-40B4-BE49-F238E27FC236}">
                              <a16:creationId xmlns:a16="http://schemas.microsoft.com/office/drawing/2014/main" id="{5BA56E77-1FD0-472B-90E7-12DB81F9C07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3365"/>
                          <a:ext cx="1294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48" name="Group 24">
            <a:extLst>
              <a:ext uri="{FF2B5EF4-FFF2-40B4-BE49-F238E27FC236}">
                <a16:creationId xmlns:a16="http://schemas.microsoft.com/office/drawing/2014/main" id="{393B993C-6957-4BEF-8A75-C3E875CA68E1}"/>
              </a:ext>
            </a:extLst>
          </p:cNvPr>
          <p:cNvGrpSpPr>
            <a:grpSpLocks/>
          </p:cNvGrpSpPr>
          <p:nvPr/>
        </p:nvGrpSpPr>
        <p:grpSpPr bwMode="auto">
          <a:xfrm>
            <a:off x="4718051" y="7927976"/>
            <a:ext cx="5416550" cy="1216024"/>
            <a:chOff x="753" y="3288"/>
            <a:chExt cx="1706" cy="383"/>
          </a:xfrm>
        </p:grpSpPr>
        <p:grpSp>
          <p:nvGrpSpPr>
            <p:cNvPr id="6162" name="Group 25">
              <a:extLst>
                <a:ext uri="{FF2B5EF4-FFF2-40B4-BE49-F238E27FC236}">
                  <a16:creationId xmlns:a16="http://schemas.microsoft.com/office/drawing/2014/main" id="{EB7BB50A-8C96-4B19-BFDE-C3D99C624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6164" name="Text Box 26">
                <a:extLst>
                  <a:ext uri="{FF2B5EF4-FFF2-40B4-BE49-F238E27FC236}">
                    <a16:creationId xmlns:a16="http://schemas.microsoft.com/office/drawing/2014/main" id="{275FB673-480E-4EF8-9017-8BA7E387CC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c) </a:t>
                </a:r>
              </a:p>
            </p:txBody>
          </p:sp>
          <p:sp>
            <p:nvSpPr>
              <p:cNvPr id="6165" name="Rectangle 27">
                <a:extLst>
                  <a:ext uri="{FF2B5EF4-FFF2-40B4-BE49-F238E27FC236}">
                    <a16:creationId xmlns:a16="http://schemas.microsoft.com/office/drawing/2014/main" id="{ABAE3E29-F400-4FBD-9B1D-F8AA70446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6163" name="Object 28">
              <a:extLst>
                <a:ext uri="{FF2B5EF4-FFF2-40B4-BE49-F238E27FC236}">
                  <a16:creationId xmlns:a16="http://schemas.microsoft.com/office/drawing/2014/main" id="{8DD3818A-E14C-4720-A9CD-AEA3C2C71C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63" y="3351"/>
            <a:ext cx="1096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98197" imgH="203112" progId="Equation.DSMT4">
                    <p:embed/>
                  </p:oleObj>
                </mc:Choice>
                <mc:Fallback>
                  <p:oleObj name="Equation" r:id="rId5" imgW="698197" imgH="203112" progId="Equation.DSMT4">
                    <p:embed/>
                    <p:pic>
                      <p:nvPicPr>
                        <p:cNvPr id="6163" name="Object 28">
                          <a:extLst>
                            <a:ext uri="{FF2B5EF4-FFF2-40B4-BE49-F238E27FC236}">
                              <a16:creationId xmlns:a16="http://schemas.microsoft.com/office/drawing/2014/main" id="{8DD3818A-E14C-4720-A9CD-AEA3C2C71C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3" y="3351"/>
                          <a:ext cx="1096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74C1C656-E7FB-42FA-9E25-D3C7F877D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7315200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pic>
        <p:nvPicPr>
          <p:cNvPr id="6151" name="Picture 2">
            <a:extLst>
              <a:ext uri="{FF2B5EF4-FFF2-40B4-BE49-F238E27FC236}">
                <a16:creationId xmlns:a16="http://schemas.microsoft.com/office/drawing/2014/main" id="{1583C8F5-B7EB-49AD-B95E-309624236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0" y="4724400"/>
            <a:ext cx="9296400" cy="800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52" name="Group 24">
            <a:extLst>
              <a:ext uri="{FF2B5EF4-FFF2-40B4-BE49-F238E27FC236}">
                <a16:creationId xmlns:a16="http://schemas.microsoft.com/office/drawing/2014/main" id="{1C276126-FBE4-426A-8167-E020AFBFB457}"/>
              </a:ext>
            </a:extLst>
          </p:cNvPr>
          <p:cNvGrpSpPr>
            <a:grpSpLocks/>
          </p:cNvGrpSpPr>
          <p:nvPr/>
        </p:nvGrpSpPr>
        <p:grpSpPr bwMode="auto">
          <a:xfrm>
            <a:off x="4787901" y="5302250"/>
            <a:ext cx="5543550" cy="1216026"/>
            <a:chOff x="753" y="3288"/>
            <a:chExt cx="1746" cy="383"/>
          </a:xfrm>
        </p:grpSpPr>
        <p:grpSp>
          <p:nvGrpSpPr>
            <p:cNvPr id="6158" name="Group 25">
              <a:extLst>
                <a:ext uri="{FF2B5EF4-FFF2-40B4-BE49-F238E27FC236}">
                  <a16:creationId xmlns:a16="http://schemas.microsoft.com/office/drawing/2014/main" id="{EA3FEF5F-7FBD-407C-A7EB-7272C3D21A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6160" name="Text Box 26">
                <a:extLst>
                  <a:ext uri="{FF2B5EF4-FFF2-40B4-BE49-F238E27FC236}">
                    <a16:creationId xmlns:a16="http://schemas.microsoft.com/office/drawing/2014/main" id="{24924BC4-1309-4E79-9A3F-FEA14BA354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a) </a:t>
                </a:r>
              </a:p>
            </p:txBody>
          </p:sp>
          <p:sp>
            <p:nvSpPr>
              <p:cNvPr id="6161" name="Rectangle 27">
                <a:extLst>
                  <a:ext uri="{FF2B5EF4-FFF2-40B4-BE49-F238E27FC236}">
                    <a16:creationId xmlns:a16="http://schemas.microsoft.com/office/drawing/2014/main" id="{CF92B4BD-71AE-4F3A-BACA-5D3D9263A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6159" name="Object 28">
              <a:extLst>
                <a:ext uri="{FF2B5EF4-FFF2-40B4-BE49-F238E27FC236}">
                  <a16:creationId xmlns:a16="http://schemas.microsoft.com/office/drawing/2014/main" id="{426B15BF-D86D-48C3-9AFB-A2FAE555BC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22" y="3351"/>
            <a:ext cx="117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748975" imgH="203112" progId="Equation.DSMT4">
                    <p:embed/>
                  </p:oleObj>
                </mc:Choice>
                <mc:Fallback>
                  <p:oleObj name="Equation" r:id="rId8" imgW="748975" imgH="203112" progId="Equation.DSMT4">
                    <p:embed/>
                    <p:pic>
                      <p:nvPicPr>
                        <p:cNvPr id="6159" name="Object 28">
                          <a:extLst>
                            <a:ext uri="{FF2B5EF4-FFF2-40B4-BE49-F238E27FC236}">
                              <a16:creationId xmlns:a16="http://schemas.microsoft.com/office/drawing/2014/main" id="{426B15BF-D86D-48C3-9AFB-A2FAE555BC0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2" y="3351"/>
                          <a:ext cx="117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3" name="Group 24">
            <a:extLst>
              <a:ext uri="{FF2B5EF4-FFF2-40B4-BE49-F238E27FC236}">
                <a16:creationId xmlns:a16="http://schemas.microsoft.com/office/drawing/2014/main" id="{FFB1AAB0-D4B2-44A7-9117-1129D7B34428}"/>
              </a:ext>
            </a:extLst>
          </p:cNvPr>
          <p:cNvGrpSpPr>
            <a:grpSpLocks/>
          </p:cNvGrpSpPr>
          <p:nvPr/>
        </p:nvGrpSpPr>
        <p:grpSpPr bwMode="auto">
          <a:xfrm>
            <a:off x="4699001" y="6556376"/>
            <a:ext cx="5607050" cy="1216024"/>
            <a:chOff x="753" y="3288"/>
            <a:chExt cx="1766" cy="383"/>
          </a:xfrm>
        </p:grpSpPr>
        <p:grpSp>
          <p:nvGrpSpPr>
            <p:cNvPr id="6154" name="Group 25">
              <a:extLst>
                <a:ext uri="{FF2B5EF4-FFF2-40B4-BE49-F238E27FC236}">
                  <a16:creationId xmlns:a16="http://schemas.microsoft.com/office/drawing/2014/main" id="{E0D09AB7-B25E-4123-A1D2-20D1D55D9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6156" name="Text Box 26">
                <a:extLst>
                  <a:ext uri="{FF2B5EF4-FFF2-40B4-BE49-F238E27FC236}">
                    <a16:creationId xmlns:a16="http://schemas.microsoft.com/office/drawing/2014/main" id="{2C56549E-6DBD-4E28-8ABD-888A1EBBDF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b) </a:t>
                </a:r>
              </a:p>
            </p:txBody>
          </p:sp>
          <p:sp>
            <p:nvSpPr>
              <p:cNvPr id="6157" name="Rectangle 27">
                <a:extLst>
                  <a:ext uri="{FF2B5EF4-FFF2-40B4-BE49-F238E27FC236}">
                    <a16:creationId xmlns:a16="http://schemas.microsoft.com/office/drawing/2014/main" id="{4D4BFB52-CBF2-4EB5-923C-416454F90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6155" name="Object 28">
              <a:extLst>
                <a:ext uri="{FF2B5EF4-FFF2-40B4-BE49-F238E27FC236}">
                  <a16:creationId xmlns:a16="http://schemas.microsoft.com/office/drawing/2014/main" id="{925CE258-B75C-4A6F-991A-458FB198F7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03" y="3351"/>
            <a:ext cx="1216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74364" imgH="203112" progId="Equation.DSMT4">
                    <p:embed/>
                  </p:oleObj>
                </mc:Choice>
                <mc:Fallback>
                  <p:oleObj name="Equation" r:id="rId10" imgW="774364" imgH="203112" progId="Equation.DSMT4">
                    <p:embed/>
                    <p:pic>
                      <p:nvPicPr>
                        <p:cNvPr id="6155" name="Object 28">
                          <a:extLst>
                            <a:ext uri="{FF2B5EF4-FFF2-40B4-BE49-F238E27FC236}">
                              <a16:creationId xmlns:a16="http://schemas.microsoft.com/office/drawing/2014/main" id="{925CE258-B75C-4A6F-991A-458FB198F72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3" y="3351"/>
                          <a:ext cx="1216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D7FC4E6-527D-4515-B195-B5DB0E812E12}"/>
              </a:ext>
            </a:extLst>
          </p:cNvPr>
          <p:cNvGrpSpPr/>
          <p:nvPr/>
        </p:nvGrpSpPr>
        <p:grpSpPr>
          <a:xfrm>
            <a:off x="1981200" y="2138110"/>
            <a:ext cx="12114292" cy="907193"/>
            <a:chOff x="7459670" y="7543799"/>
            <a:chExt cx="20011305" cy="90730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4F5BD93-7A38-4DFA-89FF-50EB0EF5EC6E}"/>
                </a:ext>
              </a:extLst>
            </p:cNvPr>
            <p:cNvSpPr txBox="1"/>
            <p:nvPr/>
          </p:nvSpPr>
          <p:spPr>
            <a:xfrm>
              <a:off x="8993186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EC26972-40B9-46CE-B70E-D3B682D2F701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>
                <a:extLst>
                  <a:ext uri="{FF2B5EF4-FFF2-40B4-BE49-F238E27FC236}">
                    <a16:creationId xmlns:a16="http://schemas.microsoft.com/office/drawing/2014/main" id="{43F9A6E4-E965-4DB4-84BE-06C2CC3156E9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29">
                <a:extLst>
                  <a:ext uri="{FF2B5EF4-FFF2-40B4-BE49-F238E27FC236}">
                    <a16:creationId xmlns:a16="http://schemas.microsoft.com/office/drawing/2014/main" id="{CBBF24BB-0804-4BF6-90D1-080F712BC034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48">
                  <a:extLst>
                    <a:ext uri="{FF2B5EF4-FFF2-40B4-BE49-F238E27FC236}">
                      <a16:creationId xmlns:a16="http://schemas.microsoft.com/office/drawing/2014/main" id="{0C522D0D-37D7-4B6E-AF0F-861E213500DD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C02AEC2-D5AB-4C19-A980-730A6F9ED131}"/>
                    </a:ext>
                  </a:extLst>
                </p:cNvPr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0">
            <a:extLst>
              <a:ext uri="{FF2B5EF4-FFF2-40B4-BE49-F238E27FC236}">
                <a16:creationId xmlns:a16="http://schemas.microsoft.com/office/drawing/2014/main" id="{441203A6-19D6-4DFA-BC79-AB6A99BAABD2}"/>
              </a:ext>
            </a:extLst>
          </p:cNvPr>
          <p:cNvGrpSpPr>
            <a:grpSpLocks/>
          </p:cNvGrpSpPr>
          <p:nvPr/>
        </p:nvGrpSpPr>
        <p:grpSpPr bwMode="auto">
          <a:xfrm>
            <a:off x="3994150" y="8839200"/>
            <a:ext cx="5749926" cy="1206500"/>
            <a:chOff x="3563" y="3304"/>
            <a:chExt cx="1811" cy="380"/>
          </a:xfrm>
        </p:grpSpPr>
        <p:grpSp>
          <p:nvGrpSpPr>
            <p:cNvPr id="7190" name="Group 11">
              <a:extLst>
                <a:ext uri="{FF2B5EF4-FFF2-40B4-BE49-F238E27FC236}">
                  <a16:creationId xmlns:a16="http://schemas.microsoft.com/office/drawing/2014/main" id="{927D6792-0160-4240-BF1F-524CDD0259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3" y="3304"/>
              <a:ext cx="577" cy="317"/>
              <a:chOff x="124" y="2109"/>
              <a:chExt cx="577" cy="317"/>
            </a:xfrm>
          </p:grpSpPr>
          <p:sp>
            <p:nvSpPr>
              <p:cNvPr id="7192" name="Text Box 12">
                <a:extLst>
                  <a:ext uri="{FF2B5EF4-FFF2-40B4-BE49-F238E27FC236}">
                    <a16:creationId xmlns:a16="http://schemas.microsoft.com/office/drawing/2014/main" id="{523E2B4F-BA60-4773-B75C-F54DE63C54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d) </a:t>
                </a:r>
              </a:p>
            </p:txBody>
          </p:sp>
          <p:sp>
            <p:nvSpPr>
              <p:cNvPr id="7193" name="Rectangle 13">
                <a:extLst>
                  <a:ext uri="{FF2B5EF4-FFF2-40B4-BE49-F238E27FC236}">
                    <a16:creationId xmlns:a16="http://schemas.microsoft.com/office/drawing/2014/main" id="{8E6639A1-5475-49CA-A5E3-279F97055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7191" name="Object 14">
              <a:extLst>
                <a:ext uri="{FF2B5EF4-FFF2-40B4-BE49-F238E27FC236}">
                  <a16:creationId xmlns:a16="http://schemas.microsoft.com/office/drawing/2014/main" id="{BA17EDCB-E82A-4F5D-B587-DEAE7986AB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80" y="3365"/>
            <a:ext cx="1294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25500" imgH="203200" progId="Equation.DSMT4">
                    <p:embed/>
                  </p:oleObj>
                </mc:Choice>
                <mc:Fallback>
                  <p:oleObj name="Equation" r:id="rId3" imgW="825500" imgH="203200" progId="Equation.DSMT4">
                    <p:embed/>
                    <p:pic>
                      <p:nvPicPr>
                        <p:cNvPr id="7191" name="Object 14">
                          <a:extLst>
                            <a:ext uri="{FF2B5EF4-FFF2-40B4-BE49-F238E27FC236}">
                              <a16:creationId xmlns:a16="http://schemas.microsoft.com/office/drawing/2014/main" id="{BA17EDCB-E82A-4F5D-B587-DEAE7986AB7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3365"/>
                          <a:ext cx="1294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1" name="Group 24">
            <a:extLst>
              <a:ext uri="{FF2B5EF4-FFF2-40B4-BE49-F238E27FC236}">
                <a16:creationId xmlns:a16="http://schemas.microsoft.com/office/drawing/2014/main" id="{DC93B3CF-0A04-4BC8-98A0-CC979E618F2C}"/>
              </a:ext>
            </a:extLst>
          </p:cNvPr>
          <p:cNvGrpSpPr>
            <a:grpSpLocks/>
          </p:cNvGrpSpPr>
          <p:nvPr/>
        </p:nvGrpSpPr>
        <p:grpSpPr bwMode="auto">
          <a:xfrm>
            <a:off x="4064000" y="7470776"/>
            <a:ext cx="5607050" cy="1216024"/>
            <a:chOff x="753" y="3288"/>
            <a:chExt cx="1766" cy="383"/>
          </a:xfrm>
        </p:grpSpPr>
        <p:grpSp>
          <p:nvGrpSpPr>
            <p:cNvPr id="7186" name="Group 25">
              <a:extLst>
                <a:ext uri="{FF2B5EF4-FFF2-40B4-BE49-F238E27FC236}">
                  <a16:creationId xmlns:a16="http://schemas.microsoft.com/office/drawing/2014/main" id="{5DA30E00-562D-4AC0-874E-693FEA808E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7188" name="Text Box 26">
                <a:extLst>
                  <a:ext uri="{FF2B5EF4-FFF2-40B4-BE49-F238E27FC236}">
                    <a16:creationId xmlns:a16="http://schemas.microsoft.com/office/drawing/2014/main" id="{A49ED09F-19B6-4327-A595-3ECE6310C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c) </a:t>
                </a:r>
              </a:p>
            </p:txBody>
          </p:sp>
          <p:sp>
            <p:nvSpPr>
              <p:cNvPr id="7189" name="Rectangle 27">
                <a:extLst>
                  <a:ext uri="{FF2B5EF4-FFF2-40B4-BE49-F238E27FC236}">
                    <a16:creationId xmlns:a16="http://schemas.microsoft.com/office/drawing/2014/main" id="{069D3D0C-8A88-4A09-A113-6D68409E3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7187" name="Object 28">
              <a:extLst>
                <a:ext uri="{FF2B5EF4-FFF2-40B4-BE49-F238E27FC236}">
                  <a16:creationId xmlns:a16="http://schemas.microsoft.com/office/drawing/2014/main" id="{8FB57167-A61E-4F18-BA6C-7249C7B44E7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03" y="3351"/>
            <a:ext cx="1216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74364" imgH="203112" progId="Equation.DSMT4">
                    <p:embed/>
                  </p:oleObj>
                </mc:Choice>
                <mc:Fallback>
                  <p:oleObj name="Equation" r:id="rId5" imgW="774364" imgH="203112" progId="Equation.DSMT4">
                    <p:embed/>
                    <p:pic>
                      <p:nvPicPr>
                        <p:cNvPr id="7187" name="Object 28">
                          <a:extLst>
                            <a:ext uri="{FF2B5EF4-FFF2-40B4-BE49-F238E27FC236}">
                              <a16:creationId xmlns:a16="http://schemas.microsoft.com/office/drawing/2014/main" id="{8FB57167-A61E-4F18-BA6C-7249C7B44E7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3" y="3351"/>
                          <a:ext cx="1216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01" name="Text Box 29">
            <a:extLst>
              <a:ext uri="{FF2B5EF4-FFF2-40B4-BE49-F238E27FC236}">
                <a16:creationId xmlns:a16="http://schemas.microsoft.com/office/drawing/2014/main" id="{B7CD8CD4-2C60-46C3-A256-2D0B75F1D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49" y="8289926"/>
            <a:ext cx="152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400">
                <a:solidFill>
                  <a:srgbClr val="FF0000"/>
                </a:solidFill>
                <a:latin typeface="VNI-Helve" pitchFamily="2" charset="0"/>
                <a:sym typeface="Wingdings" panose="05000000000000000000" pitchFamily="2" charset="2"/>
              </a:rPr>
              <a:t></a:t>
            </a:r>
            <a:endParaRPr lang="en-US" altLang="en-US" sz="14400">
              <a:latin typeface="VNI-Times" pitchFamily="2" charset="0"/>
            </a:endParaRPr>
          </a:p>
        </p:txBody>
      </p:sp>
      <p:grpSp>
        <p:nvGrpSpPr>
          <p:cNvPr id="7174" name="Group 24">
            <a:extLst>
              <a:ext uri="{FF2B5EF4-FFF2-40B4-BE49-F238E27FC236}">
                <a16:creationId xmlns:a16="http://schemas.microsoft.com/office/drawing/2014/main" id="{487AF86D-517E-466D-8E8D-E87BF9695F80}"/>
              </a:ext>
            </a:extLst>
          </p:cNvPr>
          <p:cNvGrpSpPr>
            <a:grpSpLocks/>
          </p:cNvGrpSpPr>
          <p:nvPr/>
        </p:nvGrpSpPr>
        <p:grpSpPr bwMode="auto">
          <a:xfrm>
            <a:off x="4133850" y="4845050"/>
            <a:ext cx="5543550" cy="1216026"/>
            <a:chOff x="753" y="3288"/>
            <a:chExt cx="1746" cy="383"/>
          </a:xfrm>
        </p:grpSpPr>
        <p:grpSp>
          <p:nvGrpSpPr>
            <p:cNvPr id="7182" name="Group 25">
              <a:extLst>
                <a:ext uri="{FF2B5EF4-FFF2-40B4-BE49-F238E27FC236}">
                  <a16:creationId xmlns:a16="http://schemas.microsoft.com/office/drawing/2014/main" id="{2460CA9D-A005-4E8D-A4CD-2D5FDF2F41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7184" name="Text Box 26">
                <a:extLst>
                  <a:ext uri="{FF2B5EF4-FFF2-40B4-BE49-F238E27FC236}">
                    <a16:creationId xmlns:a16="http://schemas.microsoft.com/office/drawing/2014/main" id="{32ADBE36-E44C-4001-91F6-DB6DBD3AE6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a) </a:t>
                </a:r>
              </a:p>
            </p:txBody>
          </p:sp>
          <p:sp>
            <p:nvSpPr>
              <p:cNvPr id="7185" name="Rectangle 27">
                <a:extLst>
                  <a:ext uri="{FF2B5EF4-FFF2-40B4-BE49-F238E27FC236}">
                    <a16:creationId xmlns:a16="http://schemas.microsoft.com/office/drawing/2014/main" id="{1C649F96-A5D0-4C29-B866-849921282F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7183" name="Object 28">
              <a:extLst>
                <a:ext uri="{FF2B5EF4-FFF2-40B4-BE49-F238E27FC236}">
                  <a16:creationId xmlns:a16="http://schemas.microsoft.com/office/drawing/2014/main" id="{EAEA31E0-DAC2-4393-8615-4AF3DAC464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22" y="3351"/>
            <a:ext cx="1177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48975" imgH="203112" progId="Equation.DSMT4">
                    <p:embed/>
                  </p:oleObj>
                </mc:Choice>
                <mc:Fallback>
                  <p:oleObj name="Equation" r:id="rId7" imgW="748975" imgH="203112" progId="Equation.DSMT4">
                    <p:embed/>
                    <p:pic>
                      <p:nvPicPr>
                        <p:cNvPr id="7183" name="Object 28">
                          <a:extLst>
                            <a:ext uri="{FF2B5EF4-FFF2-40B4-BE49-F238E27FC236}">
                              <a16:creationId xmlns:a16="http://schemas.microsoft.com/office/drawing/2014/main" id="{EAEA31E0-DAC2-4393-8615-4AF3DAC464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2" y="3351"/>
                          <a:ext cx="1177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5" name="Group 24">
            <a:extLst>
              <a:ext uri="{FF2B5EF4-FFF2-40B4-BE49-F238E27FC236}">
                <a16:creationId xmlns:a16="http://schemas.microsoft.com/office/drawing/2014/main" id="{CFA0FCDD-919A-4682-AF56-925E9EEF9421}"/>
              </a:ext>
            </a:extLst>
          </p:cNvPr>
          <p:cNvGrpSpPr>
            <a:grpSpLocks/>
          </p:cNvGrpSpPr>
          <p:nvPr/>
        </p:nvGrpSpPr>
        <p:grpSpPr bwMode="auto">
          <a:xfrm>
            <a:off x="4044950" y="6099176"/>
            <a:ext cx="5607050" cy="1216024"/>
            <a:chOff x="753" y="3288"/>
            <a:chExt cx="1766" cy="383"/>
          </a:xfrm>
        </p:grpSpPr>
        <p:grpSp>
          <p:nvGrpSpPr>
            <p:cNvPr id="7178" name="Group 25">
              <a:extLst>
                <a:ext uri="{FF2B5EF4-FFF2-40B4-BE49-F238E27FC236}">
                  <a16:creationId xmlns:a16="http://schemas.microsoft.com/office/drawing/2014/main" id="{7EA5554A-6166-4FD0-9059-873446EA2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3" y="3288"/>
              <a:ext cx="577" cy="317"/>
              <a:chOff x="124" y="2109"/>
              <a:chExt cx="577" cy="317"/>
            </a:xfrm>
          </p:grpSpPr>
          <p:sp>
            <p:nvSpPr>
              <p:cNvPr id="7180" name="Text Box 26">
                <a:extLst>
                  <a:ext uri="{FF2B5EF4-FFF2-40B4-BE49-F238E27FC236}">
                    <a16:creationId xmlns:a16="http://schemas.microsoft.com/office/drawing/2014/main" id="{CA7B8EA0-DA0A-4257-A097-8C1E44A1AE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" y="2109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5600">
                    <a:latin typeface="VNI-Times" pitchFamily="2" charset="0"/>
                  </a:rPr>
                  <a:t>b) </a:t>
                </a:r>
              </a:p>
            </p:txBody>
          </p:sp>
          <p:sp>
            <p:nvSpPr>
              <p:cNvPr id="7181" name="Rectangle 27">
                <a:extLst>
                  <a:ext uri="{FF2B5EF4-FFF2-40B4-BE49-F238E27FC236}">
                    <a16:creationId xmlns:a16="http://schemas.microsoft.com/office/drawing/2014/main" id="{2920C8B0-2141-42E2-B108-2D78A39E5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" y="2234"/>
                <a:ext cx="28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4800">
                  <a:solidFill>
                    <a:schemeClr val="tx2"/>
                  </a:solidFill>
                  <a:latin typeface="VNI-Times" pitchFamily="2" charset="0"/>
                </a:endParaRPr>
              </a:p>
            </p:txBody>
          </p:sp>
        </p:grpSp>
        <p:graphicFrame>
          <p:nvGraphicFramePr>
            <p:cNvPr id="7179" name="Object 28">
              <a:extLst>
                <a:ext uri="{FF2B5EF4-FFF2-40B4-BE49-F238E27FC236}">
                  <a16:creationId xmlns:a16="http://schemas.microsoft.com/office/drawing/2014/main" id="{2B01CA52-EF6C-4AFF-B722-82092993E8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03" y="3351"/>
            <a:ext cx="1216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74364" imgH="203112" progId="Equation.DSMT4">
                    <p:embed/>
                  </p:oleObj>
                </mc:Choice>
                <mc:Fallback>
                  <p:oleObj name="Equation" r:id="rId9" imgW="774364" imgH="203112" progId="Equation.DSMT4">
                    <p:embed/>
                    <p:pic>
                      <p:nvPicPr>
                        <p:cNvPr id="7179" name="Object 28">
                          <a:extLst>
                            <a:ext uri="{FF2B5EF4-FFF2-40B4-BE49-F238E27FC236}">
                              <a16:creationId xmlns:a16="http://schemas.microsoft.com/office/drawing/2014/main" id="{2B01CA52-EF6C-4AFF-B722-82092993E8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3" y="3351"/>
                          <a:ext cx="1216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76" name="Picture 2">
            <a:extLst>
              <a:ext uri="{FF2B5EF4-FFF2-40B4-BE49-F238E27FC236}">
                <a16:creationId xmlns:a16="http://schemas.microsoft.com/office/drawing/2014/main" id="{8FA42500-3269-4742-921E-CE469C7C8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3200400"/>
            <a:ext cx="11080750" cy="1021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 Box 4">
            <a:extLst>
              <a:ext uri="{FF2B5EF4-FFF2-40B4-BE49-F238E27FC236}">
                <a16:creationId xmlns:a16="http://schemas.microsoft.com/office/drawing/2014/main" id="{CA27499C-0EDC-49F5-9026-38614BFD7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49" y="3200400"/>
            <a:ext cx="1648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 </a:t>
            </a:r>
            <a:r>
              <a:rPr lang="en-US" sz="5600" b="1" i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 4</a:t>
            </a:r>
            <a:r>
              <a:rPr lang="en-US" sz="5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600" b="1" i="1">
                <a:latin typeface="Times New Roman" pitchFamily="18" charset="0"/>
                <a:cs typeface="Times New Roman" pitchFamily="18" charset="0"/>
              </a:rPr>
              <a:t> Hình sau đây là đồ thị hàm số nào?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6FC0350-549B-4EA2-882A-6311D50E2528}"/>
              </a:ext>
            </a:extLst>
          </p:cNvPr>
          <p:cNvGrpSpPr/>
          <p:nvPr/>
        </p:nvGrpSpPr>
        <p:grpSpPr>
          <a:xfrm>
            <a:off x="1981200" y="1997932"/>
            <a:ext cx="12114292" cy="907193"/>
            <a:chOff x="7459670" y="7543799"/>
            <a:chExt cx="20011304" cy="90730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96ECB85-BB7C-4D85-9609-44DC0803FDDF}"/>
                </a:ext>
              </a:extLst>
            </p:cNvPr>
            <p:cNvSpPr txBox="1"/>
            <p:nvPr/>
          </p:nvSpPr>
          <p:spPr>
            <a:xfrm>
              <a:off x="8993185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E2137B4-2322-4CFC-A6D8-92742C567ED9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1" name="Isosceles Triangle 44">
                <a:extLst>
                  <a:ext uri="{FF2B5EF4-FFF2-40B4-BE49-F238E27FC236}">
                    <a16:creationId xmlns:a16="http://schemas.microsoft.com/office/drawing/2014/main" id="{A4214613-C90B-4B4C-8CE0-7F41ABF2AE91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29">
                <a:extLst>
                  <a:ext uri="{FF2B5EF4-FFF2-40B4-BE49-F238E27FC236}">
                    <a16:creationId xmlns:a16="http://schemas.microsoft.com/office/drawing/2014/main" id="{D64BADB7-C245-457D-AE3A-A053906409FB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3" name="Round Same Side Corner Rectangle 48">
                  <a:extLst>
                    <a:ext uri="{FF2B5EF4-FFF2-40B4-BE49-F238E27FC236}">
                      <a16:creationId xmlns:a16="http://schemas.microsoft.com/office/drawing/2014/main" id="{95DF7747-5DE8-4DB5-9EBC-1572FD31A876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FCDCA66-6E44-41CE-A198-003B41AEA3FA}"/>
                    </a:ext>
                  </a:extLst>
                </p:cNvPr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793"/>
            <a:ext cx="12114292" cy="907193"/>
            <a:chOff x="7459670" y="7543799"/>
            <a:chExt cx="20011305" cy="907309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052816" y="2964813"/>
            <a:ext cx="4141340" cy="769442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0000FF"/>
                </a:solidFill>
              </a:rPr>
              <a:t>1. ĐỊNH NGHĨA</a:t>
            </a:r>
            <a:endParaRPr lang="vi-VN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5F288C5-516F-43B6-9063-DC25D5181539}"/>
                  </a:ext>
                </a:extLst>
              </p:cNvPr>
              <p:cNvSpPr/>
              <p:nvPr/>
            </p:nvSpPr>
            <p:spPr>
              <a:xfrm>
                <a:off x="1629362" y="3680561"/>
                <a:ext cx="15741244" cy="923330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fr-FR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14:m>
                  <m:oMath xmlns:m="http://schemas.openxmlformats.org/officeDocument/2006/math">
                    <m:r>
                      <a:rPr lang="en-US" sz="5400">
                        <a:latin typeface="Cambria Math"/>
                      </a:rPr>
                      <m:t>à</m:t>
                    </m:r>
                    <m:r>
                      <m:rPr>
                        <m:sty m:val="p"/>
                      </m:rPr>
                      <a:rPr lang="en-US" sz="5400">
                        <a:latin typeface="Cambria Math"/>
                      </a:rPr>
                      <m:t>m</m:t>
                    </m:r>
                    <m:r>
                      <a:rPr lang="en-US" sz="54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5400">
                        <a:latin typeface="Cambria Math"/>
                      </a:rPr>
                      <m:t>s</m:t>
                    </m:r>
                    <m:r>
                      <a:rPr lang="en-US" sz="5400" i="1">
                        <a:latin typeface="Cambria Math"/>
                      </a:rPr>
                      <m:t>ố :</m:t>
                    </m:r>
                    <m:r>
                      <a:rPr lang="en-US" sz="5400" i="1">
                        <a:latin typeface="Cambria Math"/>
                      </a:rPr>
                      <m:t>𝑦</m:t>
                    </m:r>
                    <m:r>
                      <a:rPr lang="en-US" sz="5400" i="1">
                        <a:latin typeface="Cambria Math"/>
                      </a:rPr>
                      <m:t>=</m:t>
                    </m:r>
                    <m:r>
                      <a:rPr lang="en-US" sz="5400" i="1">
                        <a:latin typeface="Cambria Math"/>
                      </a:rPr>
                      <m:t>𝑎𝑥</m:t>
                    </m:r>
                    <m:r>
                      <a:rPr lang="en-US" sz="5400" i="1">
                        <a:latin typeface="Cambria Math"/>
                      </a:rPr>
                      <m:t>+</m:t>
                    </m:r>
                    <m:r>
                      <a:rPr lang="en-US" sz="5400" i="1">
                        <a:latin typeface="Cambria Math"/>
                      </a:rPr>
                      <m:t>𝑏</m:t>
                    </m:r>
                    <m:r>
                      <a:rPr lang="en-US" sz="5400" i="1">
                        <a:latin typeface="Cambria Math"/>
                      </a:rPr>
                      <m:t>, </m:t>
                    </m:r>
                    <m:r>
                      <a:rPr lang="en-US" sz="5400" i="1">
                        <a:latin typeface="Cambria Math"/>
                      </a:rPr>
                      <m:t>𝑎</m:t>
                    </m:r>
                    <m:r>
                      <a:rPr lang="en-US" sz="5400" i="1">
                        <a:latin typeface="Cambria Math"/>
                        <a:ea typeface="Cambria Math"/>
                      </a:rPr>
                      <m:t>≠0</m:t>
                    </m:r>
                    <m:r>
                      <a:rPr lang="en-US" sz="5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ẩn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𝑥</m:t>
                    </m:r>
                    <m:r>
                      <a:rPr lang="en-US" sz="5400">
                        <a:latin typeface="Cambria Math"/>
                      </a:rPr>
                      <m:t>.</m:t>
                    </m:r>
                  </m:oMath>
                </a14:m>
                <a:endParaRPr 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5F288C5-516F-43B6-9063-DC25D5181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362" y="3680561"/>
                <a:ext cx="15741244" cy="923330"/>
              </a:xfrm>
              <a:prstGeom prst="rect">
                <a:avLst/>
              </a:prstGeom>
              <a:blipFill>
                <a:blip r:embed="rId3"/>
                <a:stretch>
                  <a:fillRect l="-2052" t="-18543" b="-39735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FDE97F-1E59-4CD0-8974-3EA8117FB60E}"/>
                  </a:ext>
                </a:extLst>
              </p:cNvPr>
              <p:cNvSpPr/>
              <p:nvPr/>
            </p:nvSpPr>
            <p:spPr>
              <a:xfrm>
                <a:off x="1780554" y="7899386"/>
                <a:ext cx="14168550" cy="923330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  <a:sym typeface="Wingdings 2" panose="05020102010507070707" pitchFamily="18" charset="2"/>
                      </a:rPr>
                      <m:t>𝑎</m:t>
                    </m:r>
                    <m:r>
                      <a:rPr lang="en-US" sz="5400" i="1">
                        <a:latin typeface="Cambria Math"/>
                        <a:sym typeface="Wingdings 2" panose="05020102010507070707" pitchFamily="18" charset="2"/>
                      </a:rPr>
                      <m:t>&gt;0</m:t>
                    </m:r>
                  </m:oMath>
                </a14:m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endParaRPr lang="vi-VN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FDE97F-1E59-4CD0-8974-3EA8117FB6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554" y="7899386"/>
                <a:ext cx="14168550" cy="923330"/>
              </a:xfrm>
              <a:prstGeom prst="rect">
                <a:avLst/>
              </a:prstGeom>
              <a:blipFill>
                <a:blip r:embed="rId4"/>
                <a:stretch>
                  <a:fillRect t="-18543" b="-39735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F3F369D-F8DD-4F7D-B143-F5BAD7C457DF}"/>
                  </a:ext>
                </a:extLst>
              </p:cNvPr>
              <p:cNvSpPr/>
              <p:nvPr/>
            </p:nvSpPr>
            <p:spPr>
              <a:xfrm>
                <a:off x="1577556" y="6769216"/>
                <a:ext cx="12237940" cy="923330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r-FR" sz="5400" dirty="0"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solidFill>
                          <a:prstClr val="black"/>
                        </a:solidFill>
                        <a:latin typeface="Cambria Math"/>
                        <a:sym typeface="Wingdings 2" panose="05020102010507070707" pitchFamily="18" charset="2"/>
                      </a:rPr>
                      <m:t>𝑎</m:t>
                    </m:r>
                    <m:r>
                      <a:rPr lang="en-US" sz="5400" i="1">
                        <a:solidFill>
                          <a:prstClr val="black"/>
                        </a:solidFill>
                        <a:latin typeface="Cambria Math"/>
                        <a:sym typeface="Wingdings 2" panose="05020102010507070707" pitchFamily="18" charset="2"/>
                      </a:rPr>
                      <m:t>&lt;0</m:t>
                    </m:r>
                  </m:oMath>
                </a14:m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nghịch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endParaRPr lang="vi-VN" sz="5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F3F369D-F8DD-4F7D-B143-F5BAD7C457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556" y="6769216"/>
                <a:ext cx="12237940" cy="923330"/>
              </a:xfrm>
              <a:prstGeom prst="rect">
                <a:avLst/>
              </a:prstGeom>
              <a:blipFill>
                <a:blip r:embed="rId5"/>
                <a:stretch>
                  <a:fillRect t="-18421" b="-38816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E8F26EE-9529-4ADB-AEB8-52EBD5135EB6}"/>
                  </a:ext>
                </a:extLst>
              </p:cNvPr>
              <p:cNvSpPr/>
              <p:nvPr/>
            </p:nvSpPr>
            <p:spPr>
              <a:xfrm>
                <a:off x="1683870" y="5667544"/>
                <a:ext cx="10866340" cy="923330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fr-FR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Tập</a:t>
                </a:r>
                <a:r>
                  <a:rPr lang="fr-FR" sz="5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 </a:t>
                </a:r>
                <a:r>
                  <a:rPr lang="fr-FR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xác</a:t>
                </a:r>
                <a:r>
                  <a:rPr lang="fr-FR" sz="5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 </a:t>
                </a:r>
                <a:r>
                  <a:rPr lang="fr-FR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định</a:t>
                </a:r>
                <a:r>
                  <a:rPr lang="fr-FR" sz="5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𝐷</m:t>
                    </m:r>
                    <m:r>
                      <a:rPr lang="en-US" sz="5400" i="1">
                        <a:latin typeface="Cambria Math"/>
                      </a:rPr>
                      <m:t>=</m:t>
                    </m:r>
                    <m:r>
                      <a:rPr lang="en-US" sz="5400" i="1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endParaRPr lang="vi-VN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E8F26EE-9529-4ADB-AEB8-52EBD5135E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870" y="5667544"/>
                <a:ext cx="10866340" cy="923330"/>
              </a:xfrm>
              <a:prstGeom prst="rect">
                <a:avLst/>
              </a:prstGeom>
              <a:blipFill>
                <a:blip r:embed="rId6"/>
                <a:stretch>
                  <a:fillRect l="-2973" t="-18543" b="-39735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7EEB832-8DE2-4BFF-B485-13298A5C3F25}"/>
                  </a:ext>
                </a:extLst>
              </p:cNvPr>
              <p:cNvSpPr/>
              <p:nvPr/>
            </p:nvSpPr>
            <p:spPr>
              <a:xfrm>
                <a:off x="1683870" y="10376138"/>
                <a:ext cx="22395330" cy="1336007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5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 2" panose="05020102010507070707" pitchFamily="18" charset="2"/>
                  </a:rPr>
                  <a:t>Đ</a:t>
                </a:r>
                <a14:m>
                  <m:oMath xmlns:m="http://schemas.openxmlformats.org/officeDocument/2006/math"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ồ 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th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ị 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l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à đườ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ng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th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ẳ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ng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 đ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i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qua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c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á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c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đ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i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ể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m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: </m:t>
                    </m:r>
                    <m:d>
                      <m:dPr>
                        <m:ctrlPr>
                          <a:rPr lang="en-US" sz="5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dPr>
                      <m:e>
                        <m:r>
                          <a:rPr lang="en-US" sz="5400" i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0 ;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b</m:t>
                        </m:r>
                      </m:e>
                    </m:d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v</m:t>
                    </m:r>
                    <m:r>
                      <a:rPr lang="en-US" sz="5400" i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à </m:t>
                    </m:r>
                    <m:d>
                      <m:dPr>
                        <m:ctrlPr>
                          <a:rPr lang="en-US" sz="5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dPr>
                      <m:e>
                        <m:r>
                          <a:rPr lang="en-US" sz="5400" i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−</m:t>
                        </m:r>
                        <m:f>
                          <m:fPr>
                            <m:ctrlPr>
                              <a:rPr lang="en-US" sz="5400" i="1">
                                <a:latin typeface="Cambria Math" panose="02040503050406030204" pitchFamily="18" charset="0"/>
                                <a:sym typeface="Wingdings 2" panose="05020102010507070707" pitchFamily="18" charset="2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5400" i="0">
                                <a:latin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b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5400" i="0">
                                <a:latin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a</m:t>
                            </m:r>
                          </m:den>
                        </m:f>
                        <m:r>
                          <a:rPr lang="en-US" sz="5400" i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;0</m:t>
                        </m:r>
                      </m:e>
                    </m:d>
                  </m:oMath>
                </a14:m>
                <a:endParaRPr lang="vi-VN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7EEB832-8DE2-4BFF-B485-13298A5C3F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870" y="10376138"/>
                <a:ext cx="22395330" cy="1336007"/>
              </a:xfrm>
              <a:prstGeom prst="rect">
                <a:avLst/>
              </a:prstGeom>
              <a:blipFill>
                <a:blip r:embed="rId7"/>
                <a:stretch>
                  <a:fillRect l="-1443" b="-10959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05216" y="4808973"/>
            <a:ext cx="8368712" cy="769442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0000FF"/>
                </a:solidFill>
              </a:rPr>
              <a:t>2. SỰ BIẾN THIÊN.</a:t>
            </a:r>
            <a:endParaRPr lang="vi-VN" b="1" dirty="0">
              <a:solidFill>
                <a:srgbClr val="0000FF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121747" y="9363679"/>
            <a:ext cx="8368712" cy="769442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b="1" dirty="0">
                <a:solidFill>
                  <a:srgbClr val="0000FF"/>
                </a:solidFill>
              </a:rPr>
              <a:t>3. ĐỒ THỊ </a:t>
            </a:r>
            <a:endParaRPr lang="vi-VN" b="1" dirty="0">
              <a:solidFill>
                <a:srgbClr val="0000FF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E5ABD20-918F-4CBF-BD96-C7B4753B3A53}"/>
              </a:ext>
            </a:extLst>
          </p:cNvPr>
          <p:cNvGrpSpPr/>
          <p:nvPr/>
        </p:nvGrpSpPr>
        <p:grpSpPr>
          <a:xfrm>
            <a:off x="17602200" y="3354791"/>
            <a:ext cx="6151890" cy="5548836"/>
            <a:chOff x="17072290" y="4593096"/>
            <a:chExt cx="4057324" cy="3291827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F05E4EF-5C95-4C3B-8300-7524421AA0DF}"/>
                </a:ext>
              </a:extLst>
            </p:cNvPr>
            <p:cNvCxnSpPr>
              <a:cxnSpLocks/>
            </p:cNvCxnSpPr>
            <p:nvPr/>
          </p:nvCxnSpPr>
          <p:spPr>
            <a:xfrm>
              <a:off x="17072290" y="6747740"/>
              <a:ext cx="3324702" cy="934"/>
            </a:xfrm>
            <a:prstGeom prst="straightConnector1">
              <a:avLst/>
            </a:prstGeom>
            <a:ln w="44450">
              <a:solidFill>
                <a:srgbClr val="0000FF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EEFD67A-5BBA-49FE-9810-6BCD31E8C7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67389" y="4862533"/>
              <a:ext cx="0" cy="2879016"/>
            </a:xfrm>
            <a:prstGeom prst="straightConnector1">
              <a:avLst/>
            </a:prstGeom>
            <a:ln w="44450">
              <a:solidFill>
                <a:srgbClr val="0000FF"/>
              </a:solidFill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lowchart: Connector 55">
              <a:extLst>
                <a:ext uri="{FF2B5EF4-FFF2-40B4-BE49-F238E27FC236}">
                  <a16:creationId xmlns:a16="http://schemas.microsoft.com/office/drawing/2014/main" id="{B0346B95-37CA-409A-BF4D-2B619EBE20A8}"/>
                </a:ext>
              </a:extLst>
            </p:cNvPr>
            <p:cNvSpPr/>
            <p:nvPr/>
          </p:nvSpPr>
          <p:spPr>
            <a:xfrm>
              <a:off x="18162405" y="6726585"/>
              <a:ext cx="182880" cy="18288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76B0D001-044F-4A6B-8B68-CFFBA3F7694F}"/>
                    </a:ext>
                  </a:extLst>
                </p:cNvPr>
                <p:cNvSpPr/>
                <p:nvPr/>
              </p:nvSpPr>
              <p:spPr>
                <a:xfrm>
                  <a:off x="17496356" y="6792320"/>
                  <a:ext cx="771046" cy="707886"/>
                </a:xfrm>
                <a:prstGeom prst="rect">
                  <a:avLst/>
                </a:prstGeom>
              </p:spPr>
              <p:txBody>
                <a:bodyPr wrap="none" lIns="91440" tIns="45720" rIns="91440" bIns="4572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>
                            <a:latin typeface="Cambria Math"/>
                          </a:rPr>
                          <m:t>𝑂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76B0D001-044F-4A6B-8B68-CFFBA3F7694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96356" y="6792320"/>
                  <a:ext cx="771046" cy="70788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A5D1704D-17DF-42EF-BD61-2FF951C61086}"/>
                    </a:ext>
                  </a:extLst>
                </p:cNvPr>
                <p:cNvSpPr/>
                <p:nvPr/>
              </p:nvSpPr>
              <p:spPr>
                <a:xfrm>
                  <a:off x="20421600" y="6349738"/>
                  <a:ext cx="708014" cy="707886"/>
                </a:xfrm>
                <a:prstGeom prst="rect">
                  <a:avLst/>
                </a:prstGeom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A5D1704D-17DF-42EF-BD61-2FF951C6108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21600" y="6349738"/>
                  <a:ext cx="708014" cy="70788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1D03FE42-32E9-4FB8-8AF3-F5FFA9AFF156}"/>
                    </a:ext>
                  </a:extLst>
                </p:cNvPr>
                <p:cNvSpPr/>
                <p:nvPr/>
              </p:nvSpPr>
              <p:spPr>
                <a:xfrm>
                  <a:off x="17686500" y="4593096"/>
                  <a:ext cx="708014" cy="707886"/>
                </a:xfrm>
                <a:prstGeom prst="rect">
                  <a:avLst/>
                </a:prstGeom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>
                            <a:latin typeface="Cambria Math"/>
                          </a:rPr>
                          <m:t>𝑦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1D03FE42-32E9-4FB8-8AF3-F5FFA9AFF15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86500" y="4593096"/>
                  <a:ext cx="708014" cy="70788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F4FA2973-5782-4C0B-81E9-214C61D59262}"/>
                    </a:ext>
                  </a:extLst>
                </p:cNvPr>
                <p:cNvSpPr/>
                <p:nvPr/>
              </p:nvSpPr>
              <p:spPr>
                <a:xfrm>
                  <a:off x="18480134" y="6913063"/>
                  <a:ext cx="708014" cy="922176"/>
                </a:xfrm>
                <a:prstGeom prst="rect">
                  <a:avLst/>
                </a:prstGeom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;0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prstClr val="black"/>
                                </a:solidFill>
                              </a:rPr>
                              <m:t> 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F4FA2973-5782-4C0B-81E9-214C61D592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80134" y="6913063"/>
                  <a:ext cx="708014" cy="922176"/>
                </a:xfrm>
                <a:prstGeom prst="rect">
                  <a:avLst/>
                </a:prstGeom>
                <a:blipFill>
                  <a:blip r:embed="rId11"/>
                  <a:stretch>
                    <a:fillRect r="-1534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/>
            <p:cNvCxnSpPr/>
            <p:nvPr/>
          </p:nvCxnSpPr>
          <p:spPr>
            <a:xfrm>
              <a:off x="17273554" y="5300971"/>
              <a:ext cx="3502054" cy="258395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7273554" y="5888072"/>
                  <a:ext cx="1052790" cy="46166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0 ;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73554" y="5888072"/>
                  <a:ext cx="1052790" cy="461666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1" grpId="0"/>
      <p:bldP spid="52" grpId="0"/>
      <p:bldP spid="53" grpId="0"/>
      <p:bldP spid="54" grpId="0"/>
      <p:bldP spid="55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DD008AB5-3C41-45CD-8968-85E36DEF5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980" y="2971800"/>
            <a:ext cx="216158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b="1" dirty="0" err="1">
                <a:latin typeface="+mj-lt"/>
              </a:rPr>
              <a:t>Bài</a:t>
            </a:r>
            <a:r>
              <a:rPr lang="en-US" altLang="en-US" sz="5600" b="1" dirty="0">
                <a:latin typeface="+mj-lt"/>
              </a:rPr>
              <a:t> </a:t>
            </a:r>
            <a:r>
              <a:rPr lang="en-US" altLang="en-US" sz="5600" b="1" dirty="0" err="1">
                <a:latin typeface="+mj-lt"/>
              </a:rPr>
              <a:t>toán</a:t>
            </a:r>
            <a:r>
              <a:rPr lang="en-US" altLang="en-US" sz="5600" b="1" dirty="0">
                <a:latin typeface="+mj-lt"/>
              </a:rPr>
              <a:t>: </a:t>
            </a:r>
            <a:r>
              <a:rPr lang="vi-VN" altLang="en-US" sz="5600" dirty="0">
                <a:latin typeface="+mj-lt"/>
              </a:rPr>
              <a:t>Vẽ </a:t>
            </a:r>
            <a:r>
              <a:rPr lang="en-US" altLang="en-US" sz="5600" dirty="0" err="1">
                <a:latin typeface="+mj-lt"/>
              </a:rPr>
              <a:t>đồ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thị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hàm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số</a:t>
            </a:r>
            <a:endParaRPr lang="en-US" altLang="en-US" sz="5600" dirty="0">
              <a:latin typeface="+mj-lt"/>
            </a:endParaRP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45D9643C-7E42-4C2C-A58A-6B9AD234FE93}"/>
              </a:ext>
            </a:extLst>
          </p:cNvPr>
          <p:cNvGrpSpPr/>
          <p:nvPr/>
        </p:nvGrpSpPr>
        <p:grpSpPr>
          <a:xfrm>
            <a:off x="611108" y="1828793"/>
            <a:ext cx="12114292" cy="907193"/>
            <a:chOff x="7459670" y="7543799"/>
            <a:chExt cx="20011305" cy="90730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9DA1035-549F-4620-A040-1BE50DA6FC68}"/>
                </a:ext>
              </a:extLst>
            </p:cNvPr>
            <p:cNvSpPr txBox="1"/>
            <p:nvPr/>
          </p:nvSpPr>
          <p:spPr>
            <a:xfrm>
              <a:off x="8993186" y="7620005"/>
              <a:ext cx="18477789" cy="83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HÀM SỐ BẬC NHẤT</a:t>
              </a:r>
            </a:p>
          </p:txBody>
        </p:sp>
        <p:grpSp>
          <p:nvGrpSpPr>
            <p:cNvPr id="5" name="Group 27">
              <a:extLst>
                <a:ext uri="{FF2B5EF4-FFF2-40B4-BE49-F238E27FC236}">
                  <a16:creationId xmlns:a16="http://schemas.microsoft.com/office/drawing/2014/main" id="{2ED12140-5AD1-4A56-8F9D-5A68BFFE3182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6" name="Isosceles Triangle 44">
                <a:extLst>
                  <a:ext uri="{FF2B5EF4-FFF2-40B4-BE49-F238E27FC236}">
                    <a16:creationId xmlns:a16="http://schemas.microsoft.com/office/drawing/2014/main" id="{2D2F04A2-8B03-446D-B48B-55FB8CD5DD32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29">
                <a:extLst>
                  <a:ext uri="{FF2B5EF4-FFF2-40B4-BE49-F238E27FC236}">
                    <a16:creationId xmlns:a16="http://schemas.microsoft.com/office/drawing/2014/main" id="{BDB570D0-A2B8-48E4-9473-F396557A8AFB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8" name="Round Same Side Corner Rectangle 48">
                  <a:extLst>
                    <a:ext uri="{FF2B5EF4-FFF2-40B4-BE49-F238E27FC236}">
                      <a16:creationId xmlns:a16="http://schemas.microsoft.com/office/drawing/2014/main" id="{7119B65F-EFCE-4DFC-8513-73995349CCD0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B224F822-9581-4046-A73A-1DB3AF628761}"/>
                    </a:ext>
                  </a:extLst>
                </p:cNvPr>
                <p:cNvSpPr txBox="1"/>
                <p:nvPr/>
              </p:nvSpPr>
              <p:spPr>
                <a:xfrm>
                  <a:off x="7785614" y="7640053"/>
                  <a:ext cx="755198" cy="7695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10" name="Text Box 8">
            <a:extLst>
              <a:ext uri="{FF2B5EF4-FFF2-40B4-BE49-F238E27FC236}">
                <a16:creationId xmlns:a16="http://schemas.microsoft.com/office/drawing/2014/main" id="{FDC1819D-AACA-4830-A310-007503178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980" y="4305300"/>
            <a:ext cx="216158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dirty="0" err="1">
                <a:latin typeface="+mj-lt"/>
              </a:rPr>
              <a:t>Nhóm</a:t>
            </a:r>
            <a:r>
              <a:rPr lang="en-US" altLang="en-US" sz="5600" dirty="0">
                <a:latin typeface="+mj-lt"/>
              </a:rPr>
              <a:t> 1, 2: </a:t>
            </a:r>
            <a:r>
              <a:rPr lang="vi-VN" altLang="en-US" sz="5600" dirty="0"/>
              <a:t>Vẽ </a:t>
            </a:r>
            <a:r>
              <a:rPr lang="en-US" altLang="en-US" sz="5600" dirty="0" err="1"/>
              <a:t>đồ</a:t>
            </a:r>
            <a:r>
              <a:rPr lang="en-US" altLang="en-US" sz="5600" dirty="0"/>
              <a:t> </a:t>
            </a:r>
            <a:r>
              <a:rPr lang="en-US" altLang="en-US" sz="5600" dirty="0" err="1"/>
              <a:t>thị</a:t>
            </a:r>
            <a:r>
              <a:rPr lang="en-US" altLang="en-US" sz="5600" dirty="0"/>
              <a:t> </a:t>
            </a:r>
            <a:r>
              <a:rPr lang="en-US" altLang="en-US" sz="5600" dirty="0" err="1"/>
              <a:t>hàm</a:t>
            </a:r>
            <a:r>
              <a:rPr lang="en-US" altLang="en-US" sz="5600" dirty="0"/>
              <a:t> </a:t>
            </a:r>
            <a:r>
              <a:rPr lang="en-US" altLang="en-US" sz="5600" dirty="0" err="1"/>
              <a:t>số</a:t>
            </a:r>
            <a:r>
              <a:rPr lang="en-US" altLang="en-US" sz="5600" dirty="0"/>
              <a:t> y = 3x + 2 </a:t>
            </a:r>
            <a:endParaRPr lang="en-US" altLang="en-US" sz="5600" dirty="0">
              <a:latin typeface="+mj-lt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B4B4D51E-11DB-4761-B30E-E164540E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980" y="5638800"/>
            <a:ext cx="2161581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dirty="0" err="1">
                <a:latin typeface="+mj-lt"/>
              </a:rPr>
              <a:t>Nhóm</a:t>
            </a:r>
            <a:r>
              <a:rPr lang="en-US" altLang="en-US" sz="5600" dirty="0">
                <a:latin typeface="+mj-lt"/>
              </a:rPr>
              <a:t> 3,4: </a:t>
            </a:r>
            <a:r>
              <a:rPr lang="vi-VN" altLang="en-US" sz="5600" dirty="0"/>
              <a:t>Vẽ </a:t>
            </a:r>
            <a:r>
              <a:rPr lang="en-US" altLang="en-US" sz="5600" dirty="0" err="1"/>
              <a:t>đồ</a:t>
            </a:r>
            <a:r>
              <a:rPr lang="en-US" altLang="en-US" sz="5600" dirty="0"/>
              <a:t> </a:t>
            </a:r>
            <a:r>
              <a:rPr lang="en-US" altLang="en-US" sz="5600" dirty="0" err="1"/>
              <a:t>thị</a:t>
            </a:r>
            <a:r>
              <a:rPr lang="en-US" altLang="en-US" sz="5600" dirty="0"/>
              <a:t> </a:t>
            </a:r>
            <a:r>
              <a:rPr lang="en-US" altLang="en-US" sz="5600" dirty="0" err="1"/>
              <a:t>hàm</a:t>
            </a:r>
            <a:r>
              <a:rPr lang="en-US" altLang="en-US" sz="5600" dirty="0"/>
              <a:t> </a:t>
            </a:r>
            <a:r>
              <a:rPr lang="en-US" altLang="en-US" sz="5600" dirty="0" err="1"/>
              <a:t>số</a:t>
            </a:r>
            <a:r>
              <a:rPr lang="en-US" altLang="en-US" sz="5600" dirty="0"/>
              <a:t> y = -2x + 2 </a:t>
            </a:r>
            <a:endParaRPr lang="en-US" altLang="en-US" sz="5600" dirty="0">
              <a:latin typeface="+mj-lt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74E70AB-51E0-4889-8760-02904A486A16}"/>
              </a:ext>
            </a:extLst>
          </p:cNvPr>
          <p:cNvGrpSpPr/>
          <p:nvPr/>
        </p:nvGrpSpPr>
        <p:grpSpPr>
          <a:xfrm>
            <a:off x="1418625" y="6829427"/>
            <a:ext cx="8604250" cy="6886573"/>
            <a:chOff x="1418625" y="6829427"/>
            <a:chExt cx="8604250" cy="6886573"/>
          </a:xfrm>
        </p:grpSpPr>
        <p:grpSp>
          <p:nvGrpSpPr>
            <p:cNvPr id="12" name="Group 26">
              <a:extLst>
                <a:ext uri="{FF2B5EF4-FFF2-40B4-BE49-F238E27FC236}">
                  <a16:creationId xmlns:a16="http://schemas.microsoft.com/office/drawing/2014/main" id="{FAAAF298-9954-47B6-A720-30D4ACDE9B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8625" y="6829427"/>
              <a:ext cx="8604250" cy="6886573"/>
              <a:chOff x="2882" y="1289"/>
              <a:chExt cx="2710" cy="2169"/>
            </a:xfrm>
          </p:grpSpPr>
          <p:grpSp>
            <p:nvGrpSpPr>
              <p:cNvPr id="13" name="Group 27">
                <a:extLst>
                  <a:ext uri="{FF2B5EF4-FFF2-40B4-BE49-F238E27FC236}">
                    <a16:creationId xmlns:a16="http://schemas.microsoft.com/office/drawing/2014/main" id="{07F4F82B-B902-42BE-A87B-D72078165B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2" y="1289"/>
                <a:ext cx="2710" cy="2169"/>
                <a:chOff x="2882" y="1289"/>
                <a:chExt cx="2710" cy="2169"/>
              </a:xfrm>
            </p:grpSpPr>
            <p:sp>
              <p:nvSpPr>
                <p:cNvPr id="15" name="Line 28">
                  <a:extLst>
                    <a:ext uri="{FF2B5EF4-FFF2-40B4-BE49-F238E27FC236}">
                      <a16:creationId xmlns:a16="http://schemas.microsoft.com/office/drawing/2014/main" id="{1C96CEB4-9A94-46CD-9821-6BE7E50913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0" y="1406"/>
                  <a:ext cx="5" cy="20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8800"/>
                </a:p>
              </p:txBody>
            </p:sp>
            <p:grpSp>
              <p:nvGrpSpPr>
                <p:cNvPr id="16" name="Group 29">
                  <a:extLst>
                    <a:ext uri="{FF2B5EF4-FFF2-40B4-BE49-F238E27FC236}">
                      <a16:creationId xmlns:a16="http://schemas.microsoft.com/office/drawing/2014/main" id="{5CC58172-F4F4-4E6D-A6BB-F583974281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82" y="1289"/>
                  <a:ext cx="2710" cy="2001"/>
                  <a:chOff x="2882" y="1289"/>
                  <a:chExt cx="2710" cy="2001"/>
                </a:xfrm>
              </p:grpSpPr>
              <p:sp>
                <p:nvSpPr>
                  <p:cNvPr id="17" name="Text Box 30">
                    <a:extLst>
                      <a:ext uri="{FF2B5EF4-FFF2-40B4-BE49-F238E27FC236}">
                        <a16:creationId xmlns:a16="http://schemas.microsoft.com/office/drawing/2014/main" id="{BF103E24-5B6E-4D67-88B6-5144F58CD30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4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Text Box 31">
                    <a:extLst>
                      <a:ext uri="{FF2B5EF4-FFF2-40B4-BE49-F238E27FC236}">
                        <a16:creationId xmlns:a16="http://schemas.microsoft.com/office/drawing/2014/main" id="{878F2E02-D3E9-4097-A734-E14B7895C6C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96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Text Box 32">
                    <a:extLst>
                      <a:ext uri="{FF2B5EF4-FFF2-40B4-BE49-F238E27FC236}">
                        <a16:creationId xmlns:a16="http://schemas.microsoft.com/office/drawing/2014/main" id="{D813E12F-4FC7-43E2-88C3-918FBF26FC4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2996"/>
                    <a:ext cx="287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20" name="Text Box 33">
                    <a:extLst>
                      <a:ext uri="{FF2B5EF4-FFF2-40B4-BE49-F238E27FC236}">
                        <a16:creationId xmlns:a16="http://schemas.microsoft.com/office/drawing/2014/main" id="{6D8731DC-133C-4AF6-BB6E-BF1F2E270BA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92" y="2928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" name="Line 34">
                    <a:extLst>
                      <a:ext uri="{FF2B5EF4-FFF2-40B4-BE49-F238E27FC236}">
                        <a16:creationId xmlns:a16="http://schemas.microsoft.com/office/drawing/2014/main" id="{A071D942-7A5A-4117-8F5C-DF44B38A84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82" y="3045"/>
                    <a:ext cx="263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8800"/>
                  </a:p>
                </p:txBody>
              </p:sp>
              <p:sp>
                <p:nvSpPr>
                  <p:cNvPr id="22" name="Text Box 35">
                    <a:extLst>
                      <a:ext uri="{FF2B5EF4-FFF2-40B4-BE49-F238E27FC236}">
                        <a16:creationId xmlns:a16="http://schemas.microsoft.com/office/drawing/2014/main" id="{773CD9EA-9D6A-4DE9-B332-6A6F1ED3AA5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3" y="1289"/>
                    <a:ext cx="402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23" name="Text Box 36">
                    <a:extLst>
                      <a:ext uri="{FF2B5EF4-FFF2-40B4-BE49-F238E27FC236}">
                        <a16:creationId xmlns:a16="http://schemas.microsoft.com/office/drawing/2014/main" id="{EA662C97-8D48-4CE7-9C0C-485E7C03E5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53" y="3028"/>
                    <a:ext cx="239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24" name="Text Box 37">
                    <a:extLst>
                      <a:ext uri="{FF2B5EF4-FFF2-40B4-BE49-F238E27FC236}">
                        <a16:creationId xmlns:a16="http://schemas.microsoft.com/office/drawing/2014/main" id="{D7C94FB6-BF5E-420B-8750-4EF941AC094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72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" name="Text Box 38">
                    <a:extLst>
                      <a:ext uri="{FF2B5EF4-FFF2-40B4-BE49-F238E27FC236}">
                        <a16:creationId xmlns:a16="http://schemas.microsoft.com/office/drawing/2014/main" id="{873A70F5-2351-4191-AAAC-EC20ACD8230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98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" name="Text Box 39">
                    <a:extLst>
                      <a:ext uri="{FF2B5EF4-FFF2-40B4-BE49-F238E27FC236}">
                        <a16:creationId xmlns:a16="http://schemas.microsoft.com/office/drawing/2014/main" id="{238A3C35-6A0E-41B3-837C-180AAA59A6E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0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Text Box 40">
                    <a:extLst>
                      <a:ext uri="{FF2B5EF4-FFF2-40B4-BE49-F238E27FC236}">
                        <a16:creationId xmlns:a16="http://schemas.microsoft.com/office/drawing/2014/main" id="{52267413-D02F-454E-9F22-EBDEC2C87B0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1809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  <p:sp>
                <p:nvSpPr>
                  <p:cNvPr id="28" name="Text Box 41">
                    <a:extLst>
                      <a:ext uri="{FF2B5EF4-FFF2-40B4-BE49-F238E27FC236}">
                        <a16:creationId xmlns:a16="http://schemas.microsoft.com/office/drawing/2014/main" id="{6A02739E-5368-4B5A-BB82-60D9F0850FE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1473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  <p:sp>
                <p:nvSpPr>
                  <p:cNvPr id="29" name="Text Box 42">
                    <a:extLst>
                      <a:ext uri="{FF2B5EF4-FFF2-40B4-BE49-F238E27FC236}">
                        <a16:creationId xmlns:a16="http://schemas.microsoft.com/office/drawing/2014/main" id="{51339A8E-286D-40CC-923D-4EABD3C0DA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2445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</p:grpSp>
          </p:grpSp>
          <p:sp>
            <p:nvSpPr>
              <p:cNvPr id="14" name="Text Box 45">
                <a:extLst>
                  <a:ext uri="{FF2B5EF4-FFF2-40B4-BE49-F238E27FC236}">
                    <a16:creationId xmlns:a16="http://schemas.microsoft.com/office/drawing/2014/main" id="{98639101-6646-4A6F-AC36-415A67CE35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0" y="2139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89E7C12-36A3-4D13-8C7D-78FBE6731B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33300" y="8032752"/>
              <a:ext cx="2038351" cy="50482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5ECFAA0-EFAA-4474-8F90-B4D5ECE09542}"/>
              </a:ext>
            </a:extLst>
          </p:cNvPr>
          <p:cNvGrpSpPr/>
          <p:nvPr/>
        </p:nvGrpSpPr>
        <p:grpSpPr>
          <a:xfrm>
            <a:off x="13510226" y="6592907"/>
            <a:ext cx="8604250" cy="7099298"/>
            <a:chOff x="13510226" y="6592907"/>
            <a:chExt cx="8604250" cy="7099298"/>
          </a:xfrm>
        </p:grpSpPr>
        <p:grpSp>
          <p:nvGrpSpPr>
            <p:cNvPr id="35" name="Group 26">
              <a:extLst>
                <a:ext uri="{FF2B5EF4-FFF2-40B4-BE49-F238E27FC236}">
                  <a16:creationId xmlns:a16="http://schemas.microsoft.com/office/drawing/2014/main" id="{402CB08F-FC4C-4ED4-A8F4-1B0E2B4DBF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10226" y="6592907"/>
              <a:ext cx="8604250" cy="6886573"/>
              <a:chOff x="2882" y="1289"/>
              <a:chExt cx="2710" cy="2169"/>
            </a:xfrm>
          </p:grpSpPr>
          <p:grpSp>
            <p:nvGrpSpPr>
              <p:cNvPr id="36" name="Group 27">
                <a:extLst>
                  <a:ext uri="{FF2B5EF4-FFF2-40B4-BE49-F238E27FC236}">
                    <a16:creationId xmlns:a16="http://schemas.microsoft.com/office/drawing/2014/main" id="{3E4C3C37-A27C-43CD-AF43-A6288A362A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2" y="1289"/>
                <a:ext cx="2710" cy="2169"/>
                <a:chOff x="2882" y="1289"/>
                <a:chExt cx="2710" cy="2169"/>
              </a:xfrm>
            </p:grpSpPr>
            <p:sp>
              <p:nvSpPr>
                <p:cNvPr id="38" name="Line 28">
                  <a:extLst>
                    <a:ext uri="{FF2B5EF4-FFF2-40B4-BE49-F238E27FC236}">
                      <a16:creationId xmlns:a16="http://schemas.microsoft.com/office/drawing/2014/main" id="{0F278351-2636-4BFA-A164-1BE99220AA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10" y="1406"/>
                  <a:ext cx="5" cy="20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8800"/>
                </a:p>
              </p:txBody>
            </p:sp>
            <p:grpSp>
              <p:nvGrpSpPr>
                <p:cNvPr id="39" name="Group 29">
                  <a:extLst>
                    <a:ext uri="{FF2B5EF4-FFF2-40B4-BE49-F238E27FC236}">
                      <a16:creationId xmlns:a16="http://schemas.microsoft.com/office/drawing/2014/main" id="{D23F6CAA-1249-4670-929D-73FC4B35C5C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82" y="1289"/>
                  <a:ext cx="2710" cy="2001"/>
                  <a:chOff x="2882" y="1289"/>
                  <a:chExt cx="2710" cy="2001"/>
                </a:xfrm>
              </p:grpSpPr>
              <p:sp>
                <p:nvSpPr>
                  <p:cNvPr id="40" name="Text Box 30">
                    <a:extLst>
                      <a:ext uri="{FF2B5EF4-FFF2-40B4-BE49-F238E27FC236}">
                        <a16:creationId xmlns:a16="http://schemas.microsoft.com/office/drawing/2014/main" id="{4937885D-B945-4031-9791-E815DBC9A42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4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1" name="Text Box 31">
                    <a:extLst>
                      <a:ext uri="{FF2B5EF4-FFF2-40B4-BE49-F238E27FC236}">
                        <a16:creationId xmlns:a16="http://schemas.microsoft.com/office/drawing/2014/main" id="{F5B767E9-7FFF-4B28-BA42-B424CC8A517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96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2" name="Text Box 32">
                    <a:extLst>
                      <a:ext uri="{FF2B5EF4-FFF2-40B4-BE49-F238E27FC236}">
                        <a16:creationId xmlns:a16="http://schemas.microsoft.com/office/drawing/2014/main" id="{BEE1B732-44E6-4278-882F-6929E4D2FA1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2996"/>
                    <a:ext cx="287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3" name="Text Box 33">
                    <a:extLst>
                      <a:ext uri="{FF2B5EF4-FFF2-40B4-BE49-F238E27FC236}">
                        <a16:creationId xmlns:a16="http://schemas.microsoft.com/office/drawing/2014/main" id="{3F5C3867-7BC1-4DDB-8813-3E5EDD2511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92" y="2928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4" name="Line 34">
                    <a:extLst>
                      <a:ext uri="{FF2B5EF4-FFF2-40B4-BE49-F238E27FC236}">
                        <a16:creationId xmlns:a16="http://schemas.microsoft.com/office/drawing/2014/main" id="{5A248BF9-B8EB-4DA7-AF68-1202A18485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82" y="3045"/>
                    <a:ext cx="263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8800"/>
                  </a:p>
                </p:txBody>
              </p:sp>
              <p:sp>
                <p:nvSpPr>
                  <p:cNvPr id="45" name="Text Box 35">
                    <a:extLst>
                      <a:ext uri="{FF2B5EF4-FFF2-40B4-BE49-F238E27FC236}">
                        <a16:creationId xmlns:a16="http://schemas.microsoft.com/office/drawing/2014/main" id="{85AC8685-987E-4D99-BFF4-9F334A20254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3" y="1289"/>
                    <a:ext cx="402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46" name="Text Box 36">
                    <a:extLst>
                      <a:ext uri="{FF2B5EF4-FFF2-40B4-BE49-F238E27FC236}">
                        <a16:creationId xmlns:a16="http://schemas.microsoft.com/office/drawing/2014/main" id="{DD8F29FE-2C9C-4300-81C6-3AE9565D6B3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53" y="3028"/>
                    <a:ext cx="239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47" name="Text Box 37">
                    <a:extLst>
                      <a:ext uri="{FF2B5EF4-FFF2-40B4-BE49-F238E27FC236}">
                        <a16:creationId xmlns:a16="http://schemas.microsoft.com/office/drawing/2014/main" id="{7BE30325-86B3-430E-B044-E494320A429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72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8" name="Text Box 38">
                    <a:extLst>
                      <a:ext uri="{FF2B5EF4-FFF2-40B4-BE49-F238E27FC236}">
                        <a16:creationId xmlns:a16="http://schemas.microsoft.com/office/drawing/2014/main" id="{3225934F-2B4A-424E-9B95-93637A5A509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98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9" name="Text Box 39">
                    <a:extLst>
                      <a:ext uri="{FF2B5EF4-FFF2-40B4-BE49-F238E27FC236}">
                        <a16:creationId xmlns:a16="http://schemas.microsoft.com/office/drawing/2014/main" id="{3FEA40EB-F624-44CD-ACBE-76A4E2A8D31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30" y="2937"/>
                    <a:ext cx="192" cy="18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I</a:t>
                    </a:r>
                    <a:endParaRPr lang="en-US" altLang="en-US" sz="480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0" name="Text Box 40">
                    <a:extLst>
                      <a:ext uri="{FF2B5EF4-FFF2-40B4-BE49-F238E27FC236}">
                        <a16:creationId xmlns:a16="http://schemas.microsoft.com/office/drawing/2014/main" id="{9200CD33-3B8F-441E-8AE8-8A71221F7F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1809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  <p:sp>
                <p:nvSpPr>
                  <p:cNvPr id="51" name="Text Box 41">
                    <a:extLst>
                      <a:ext uri="{FF2B5EF4-FFF2-40B4-BE49-F238E27FC236}">
                        <a16:creationId xmlns:a16="http://schemas.microsoft.com/office/drawing/2014/main" id="{71FCD20C-2594-498A-87FE-54EDC11F1E4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1473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  <p:sp>
                <p:nvSpPr>
                  <p:cNvPr id="52" name="Text Box 42">
                    <a:extLst>
                      <a:ext uri="{FF2B5EF4-FFF2-40B4-BE49-F238E27FC236}">
                        <a16:creationId xmlns:a16="http://schemas.microsoft.com/office/drawing/2014/main" id="{91B46CEC-04B5-41AA-8CC1-B4B965536D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2445"/>
                    <a:ext cx="240" cy="2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_</a:t>
                    </a:r>
                  </a:p>
                </p:txBody>
              </p:sp>
            </p:grpSp>
          </p:grpSp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11B1ED80-C693-4C87-9299-332CD0B0D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0" y="2139"/>
                <a:ext cx="240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E9F487B-3B66-4C65-812C-C3D66D55E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497901" y="7491823"/>
              <a:ext cx="2965450" cy="62003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Text Box 8">
            <a:extLst>
              <a:ext uri="{FF2B5EF4-FFF2-40B4-BE49-F238E27FC236}">
                <a16:creationId xmlns:a16="http://schemas.microsoft.com/office/drawing/2014/main" id="{909C41AE-52A3-419C-BF4A-B354BE299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2625" y="7608101"/>
            <a:ext cx="34383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dirty="0"/>
              <a:t>y = 3x + 2 </a:t>
            </a:r>
            <a:endParaRPr lang="en-US" altLang="en-US" sz="5600" dirty="0">
              <a:latin typeface="+mj-lt"/>
            </a:endParaRPr>
          </a:p>
        </p:txBody>
      </p:sp>
      <p:sp>
        <p:nvSpPr>
          <p:cNvPr id="58" name="Text Box 8">
            <a:extLst>
              <a:ext uri="{FF2B5EF4-FFF2-40B4-BE49-F238E27FC236}">
                <a16:creationId xmlns:a16="http://schemas.microsoft.com/office/drawing/2014/main" id="{A916F36F-7635-4401-8FBF-0AFE71409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2974" y="7550952"/>
            <a:ext cx="55138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dirty="0"/>
              <a:t>y = -2x + 2 </a:t>
            </a:r>
            <a:endParaRPr lang="en-US" altLang="en-US" sz="5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821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Line 4">
            <a:extLst>
              <a:ext uri="{FF2B5EF4-FFF2-40B4-BE49-F238E27FC236}">
                <a16:creationId xmlns:a16="http://schemas.microsoft.com/office/drawing/2014/main" id="{A8018F7A-0E6E-40CC-BD03-7B0B4C2A0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69977" y="7746999"/>
            <a:ext cx="8731250" cy="0"/>
          </a:xfrm>
          <a:prstGeom prst="lin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800"/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3F8446D7-71F4-4FD2-ABB2-12D642373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127" y="8826499"/>
            <a:ext cx="10535099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 </a:t>
            </a:r>
            <a:r>
              <a:rPr lang="en-US" altLang="en-US" sz="5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altLang="en-US" sz="5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altLang="en-US" sz="5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(Ox)</a:t>
            </a:r>
            <a:r>
              <a:rPr lang="vi-VN" altLang="en-US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5" name="Text Box 12">
            <a:extLst>
              <a:ext uri="{FF2B5EF4-FFF2-40B4-BE49-F238E27FC236}">
                <a16:creationId xmlns:a16="http://schemas.microsoft.com/office/drawing/2014/main" id="{2B9FB73F-94DC-4B1F-BC99-09C38CF38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0" y="6067424"/>
            <a:ext cx="182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3600">
              <a:latin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5818609-4025-4F69-A57F-3E8625B39515}"/>
              </a:ext>
            </a:extLst>
          </p:cNvPr>
          <p:cNvGrpSpPr/>
          <p:nvPr/>
        </p:nvGrpSpPr>
        <p:grpSpPr>
          <a:xfrm>
            <a:off x="13639800" y="4800600"/>
            <a:ext cx="8991600" cy="7134223"/>
            <a:chOff x="13639800" y="4800600"/>
            <a:chExt cx="8991600" cy="7134223"/>
          </a:xfrm>
        </p:grpSpPr>
        <p:sp>
          <p:nvSpPr>
            <p:cNvPr id="11266" name="Line 2">
              <a:extLst>
                <a:ext uri="{FF2B5EF4-FFF2-40B4-BE49-F238E27FC236}">
                  <a16:creationId xmlns:a16="http://schemas.microsoft.com/office/drawing/2014/main" id="{C9EB8902-9C26-4D3C-A6F9-D71AD8757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08576" y="4911723"/>
              <a:ext cx="0" cy="7023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800"/>
            </a:p>
          </p:txBody>
        </p:sp>
        <p:sp>
          <p:nvSpPr>
            <p:cNvPr id="11267" name="Line 3">
              <a:extLst>
                <a:ext uri="{FF2B5EF4-FFF2-40B4-BE49-F238E27FC236}">
                  <a16:creationId xmlns:a16="http://schemas.microsoft.com/office/drawing/2014/main" id="{BA895220-E3F4-4176-9628-A7C684DE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39800" y="8826499"/>
              <a:ext cx="899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800"/>
            </a:p>
          </p:txBody>
        </p:sp>
        <p:sp>
          <p:nvSpPr>
            <p:cNvPr id="11269" name="Text Box 5">
              <a:extLst>
                <a:ext uri="{FF2B5EF4-FFF2-40B4-BE49-F238E27FC236}">
                  <a16:creationId xmlns:a16="http://schemas.microsoft.com/office/drawing/2014/main" id="{64B1807D-A3A6-4444-8A91-89E45A17AB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08577" y="4800600"/>
              <a:ext cx="1044574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/>
                <a:t>y</a:t>
              </a:r>
            </a:p>
          </p:txBody>
        </p:sp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E59EF3E7-A7E3-487F-8418-42C955E74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0700" y="8851900"/>
              <a:ext cx="5207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/>
                <a:t>x</a:t>
              </a:r>
            </a:p>
          </p:txBody>
        </p:sp>
        <p:sp>
          <p:nvSpPr>
            <p:cNvPr id="11271" name="Text Box 7">
              <a:extLst>
                <a:ext uri="{FF2B5EF4-FFF2-40B4-BE49-F238E27FC236}">
                  <a16:creationId xmlns:a16="http://schemas.microsoft.com/office/drawing/2014/main" id="{BFC8429E-D11D-425E-9873-DD99B57BF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78351" y="7089774"/>
              <a:ext cx="78105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/>
                <a:t>2</a:t>
              </a:r>
            </a:p>
          </p:txBody>
        </p:sp>
        <p:sp>
          <p:nvSpPr>
            <p:cNvPr id="33800" name="Text Box 8">
              <a:extLst>
                <a:ext uri="{FF2B5EF4-FFF2-40B4-BE49-F238E27FC236}">
                  <a16:creationId xmlns:a16="http://schemas.microsoft.com/office/drawing/2014/main" id="{D569DFDE-C424-4028-85E6-3291A846F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32801" y="7140573"/>
              <a:ext cx="1431926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/>
                <a:t>y = 2</a:t>
              </a:r>
            </a:p>
          </p:txBody>
        </p:sp>
        <p:sp>
          <p:nvSpPr>
            <p:cNvPr id="11273" name="Text Box 9">
              <a:extLst>
                <a:ext uri="{FF2B5EF4-FFF2-40B4-BE49-F238E27FC236}">
                  <a16:creationId xmlns:a16="http://schemas.microsoft.com/office/drawing/2014/main" id="{B88C15E6-F9D3-4099-A031-8B76E69CB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7876" y="8826500"/>
              <a:ext cx="5207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/>
                <a:t>0</a:t>
              </a:r>
            </a:p>
          </p:txBody>
        </p:sp>
        <p:sp>
          <p:nvSpPr>
            <p:cNvPr id="11276" name="Text Box 13">
              <a:extLst>
                <a:ext uri="{FF2B5EF4-FFF2-40B4-BE49-F238E27FC236}">
                  <a16:creationId xmlns:a16="http://schemas.microsoft.com/office/drawing/2014/main" id="{56E7F9CE-EDAD-40F1-B377-572A8186A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76801" y="7373719"/>
              <a:ext cx="10668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 dirty="0">
                  <a:latin typeface="Verdana" panose="020B0604030504040204" pitchFamily="34" charset="0"/>
                </a:rPr>
                <a:t>●</a:t>
              </a:r>
            </a:p>
          </p:txBody>
        </p:sp>
        <p:sp>
          <p:nvSpPr>
            <p:cNvPr id="11277" name="Text Box 14">
              <a:extLst>
                <a:ext uri="{FF2B5EF4-FFF2-40B4-BE49-F238E27FC236}">
                  <a16:creationId xmlns:a16="http://schemas.microsoft.com/office/drawing/2014/main" id="{1885B71E-ADC5-4C18-9B59-A9F00B5D0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92750" y="7343775"/>
              <a:ext cx="24384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>
                  <a:latin typeface="Verdana" panose="020B0604030504040204" pitchFamily="34" charset="0"/>
                </a:rPr>
                <a:t>●</a:t>
              </a:r>
            </a:p>
          </p:txBody>
        </p:sp>
        <p:sp>
          <p:nvSpPr>
            <p:cNvPr id="11278" name="Line 15">
              <a:extLst>
                <a:ext uri="{FF2B5EF4-FFF2-40B4-BE49-F238E27FC236}">
                  <a16:creationId xmlns:a16="http://schemas.microsoft.com/office/drawing/2014/main" id="{DFA2FE0A-217B-406B-82F0-DE37E8066C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40400" y="7772400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800"/>
            </a:p>
          </p:txBody>
        </p:sp>
        <p:sp>
          <p:nvSpPr>
            <p:cNvPr id="11279" name="Line 16">
              <a:extLst>
                <a:ext uri="{FF2B5EF4-FFF2-40B4-BE49-F238E27FC236}">
                  <a16:creationId xmlns:a16="http://schemas.microsoft.com/office/drawing/2014/main" id="{1046FF6F-8ED6-492D-BA83-D44007883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07000" y="7743823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8800"/>
            </a:p>
          </p:txBody>
        </p:sp>
        <p:sp>
          <p:nvSpPr>
            <p:cNvPr id="11280" name="Text Box 17">
              <a:extLst>
                <a:ext uri="{FF2B5EF4-FFF2-40B4-BE49-F238E27FC236}">
                  <a16:creationId xmlns:a16="http://schemas.microsoft.com/office/drawing/2014/main" id="{4CADD3B6-1592-4210-91C1-F75D2D0D3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11800" y="8802469"/>
              <a:ext cx="18288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3600" dirty="0">
                  <a:latin typeface="Verdana" panose="020B0604030504040204" pitchFamily="34" charset="0"/>
                </a:rPr>
                <a:t>1</a:t>
              </a:r>
            </a:p>
          </p:txBody>
        </p:sp>
      </p:grpSp>
      <p:sp>
        <p:nvSpPr>
          <p:cNvPr id="23" name="Rectangle 4">
            <a:extLst>
              <a:ext uri="{FF2B5EF4-FFF2-40B4-BE49-F238E27FC236}">
                <a16:creationId xmlns:a16="http://schemas.microsoft.com/office/drawing/2014/main" id="{968DD326-5310-4E4E-B0C3-26C0A7607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90594"/>
            <a:ext cx="1234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HẰNG y = b</a:t>
            </a: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282" name="Text Box 8">
            <a:extLst>
              <a:ext uri="{FF2B5EF4-FFF2-40B4-BE49-F238E27FC236}">
                <a16:creationId xmlns:a16="http://schemas.microsoft.com/office/drawing/2014/main" id="{2F1DC9A1-50A2-48BF-A4C9-CC6DBC340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127" y="5669441"/>
            <a:ext cx="98304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5600" dirty="0">
                <a:latin typeface="+mj-lt"/>
              </a:rPr>
              <a:t>Vẽ </a:t>
            </a:r>
            <a:r>
              <a:rPr lang="en-US" altLang="en-US" sz="5600" dirty="0" err="1">
                <a:latin typeface="+mj-lt"/>
              </a:rPr>
              <a:t>đường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thẳng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đi</a:t>
            </a:r>
            <a:r>
              <a:rPr lang="en-US" altLang="en-US" sz="5600" dirty="0">
                <a:latin typeface="+mj-lt"/>
              </a:rPr>
              <a:t> qua </a:t>
            </a:r>
            <a:r>
              <a:rPr lang="en-US" altLang="en-US" sz="5600" dirty="0" err="1">
                <a:latin typeface="+mj-lt"/>
              </a:rPr>
              <a:t>hai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điểm</a:t>
            </a:r>
            <a:r>
              <a:rPr lang="en-US" altLang="en-US" sz="5600" dirty="0">
                <a:latin typeface="+mj-lt"/>
              </a:rPr>
              <a:t> (0; 2) </a:t>
            </a:r>
            <a:r>
              <a:rPr lang="en-US" altLang="en-US" sz="5600" dirty="0" err="1">
                <a:latin typeface="+mj-lt"/>
              </a:rPr>
              <a:t>và</a:t>
            </a:r>
            <a:r>
              <a:rPr lang="en-US" altLang="en-US" sz="5600" dirty="0">
                <a:latin typeface="+mj-lt"/>
              </a:rPr>
              <a:t> (1; 2) </a:t>
            </a:r>
            <a:r>
              <a:rPr lang="en-US" altLang="en-US" sz="5600" dirty="0" err="1">
                <a:latin typeface="+mj-lt"/>
              </a:rPr>
              <a:t>trên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hệ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trục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toạ</a:t>
            </a:r>
            <a:r>
              <a:rPr lang="en-US" altLang="en-US" sz="5600" dirty="0">
                <a:latin typeface="+mj-lt"/>
              </a:rPr>
              <a:t> </a:t>
            </a:r>
            <a:r>
              <a:rPr lang="en-US" altLang="en-US" sz="5600" dirty="0" err="1">
                <a:latin typeface="+mj-lt"/>
              </a:rPr>
              <a:t>độ</a:t>
            </a:r>
            <a:r>
              <a:rPr lang="en-US" altLang="en-US" sz="5600" dirty="0">
                <a:latin typeface="+mj-lt"/>
              </a:rPr>
              <a:t> Oxy</a:t>
            </a:r>
          </a:p>
        </p:txBody>
      </p:sp>
      <p:sp>
        <p:nvSpPr>
          <p:cNvPr id="11283" name="Rectangle 2">
            <a:extLst>
              <a:ext uri="{FF2B5EF4-FFF2-40B4-BE49-F238E27FC236}">
                <a16:creationId xmlns:a16="http://schemas.microsoft.com/office/drawing/2014/main" id="{019B1E03-799B-4333-9DF1-7E89FA772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8" y="3715290"/>
            <a:ext cx="320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5400" b="1" dirty="0">
                <a:latin typeface="+mj-lt"/>
              </a:rPr>
              <a:t>Ví dụ:</a:t>
            </a:r>
            <a:endParaRPr lang="en-US" altLang="en-US" sz="5400" b="1" dirty="0">
              <a:latin typeface="+mj-lt"/>
            </a:endParaRPr>
          </a:p>
        </p:txBody>
      </p:sp>
      <p:sp>
        <p:nvSpPr>
          <p:cNvPr id="11284" name="Rectangle 1">
            <a:extLst>
              <a:ext uri="{FF2B5EF4-FFF2-40B4-BE49-F238E27FC236}">
                <a16:creationId xmlns:a16="http://schemas.microsoft.com/office/drawing/2014/main" id="{3F59DF54-AF7D-4992-8990-ABB09328C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896" y="3883182"/>
            <a:ext cx="48638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5400" dirty="0">
                <a:latin typeface="+mj-lt"/>
                <a:cs typeface="Times New Roman" panose="02020603050405020304" pitchFamily="18" charset="0"/>
              </a:rPr>
              <a:t>Xét h</a:t>
            </a:r>
            <a:r>
              <a:rPr lang="en-US" altLang="en-US" sz="5400" dirty="0" err="1">
                <a:latin typeface="+mj-lt"/>
                <a:cs typeface="Times New Roman" panose="02020603050405020304" pitchFamily="18" charset="0"/>
              </a:rPr>
              <a:t>àm</a:t>
            </a:r>
            <a:r>
              <a:rPr lang="en-US" altLang="en-US" sz="5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+mj-lt"/>
              </a:rPr>
              <a:t>số</a:t>
            </a:r>
            <a:r>
              <a:rPr lang="en-US" altLang="en-US" sz="5400" dirty="0">
                <a:latin typeface="+mj-lt"/>
              </a:rPr>
              <a:t> y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2" grpId="0"/>
      <p:bldP spid="11283" grpId="0"/>
      <p:bldP spid="112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84DBF0ED-C3A6-4654-873E-F79ECE72E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3" y="3428999"/>
            <a:ext cx="19049997" cy="273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altLang="en-US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b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tung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(0; b). 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063C753B-E9C3-4692-A8DA-AAC067888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2577" y="5726541"/>
            <a:ext cx="10445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/>
              <a:t>y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AD2223E2-BC48-44CB-975C-A747F1E8A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700" y="9777841"/>
            <a:ext cx="520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/>
              <a:t>x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C0FD1AE6-53EA-4A62-9F5B-74BFA0396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3977" y="8672940"/>
            <a:ext cx="8731250" cy="0"/>
          </a:xfrm>
          <a:prstGeom prst="line">
            <a:avLst/>
          </a:prstGeom>
          <a:noFill/>
          <a:ln w="317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800"/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id="{2732052C-FD0E-47E7-8250-88786CF7C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1" y="8015717"/>
            <a:ext cx="781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/>
              <a:t>b</a:t>
            </a:r>
          </a:p>
        </p:txBody>
      </p:sp>
      <p:sp>
        <p:nvSpPr>
          <p:cNvPr id="35849" name="Line 9">
            <a:extLst>
              <a:ext uri="{FF2B5EF4-FFF2-40B4-BE49-F238E27FC236}">
                <a16:creationId xmlns:a16="http://schemas.microsoft.com/office/drawing/2014/main" id="{BA295D0E-7D58-4AD5-8A3C-6CC7BDB7E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2576" y="5837666"/>
            <a:ext cx="0" cy="702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800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AB733DA8-54CF-41EF-A037-AB272FB6BA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968894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8800"/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7C6C8E76-002D-4135-8ACE-24B437FB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1876" y="9752441"/>
            <a:ext cx="520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/>
              <a:t>0</a:t>
            </a:r>
          </a:p>
        </p:txBody>
      </p:sp>
      <p:sp>
        <p:nvSpPr>
          <p:cNvPr id="35852" name="AutoShape 12">
            <a:extLst>
              <a:ext uri="{FF2B5EF4-FFF2-40B4-BE49-F238E27FC236}">
                <a16:creationId xmlns:a16="http://schemas.microsoft.com/office/drawing/2014/main" id="{F24565E3-B704-425C-9017-E4B02223C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4200" y="7098140"/>
            <a:ext cx="3810000" cy="914400"/>
          </a:xfrm>
          <a:prstGeom prst="wedgeRectCallout">
            <a:avLst>
              <a:gd name="adj1" fmla="val -57333"/>
              <a:gd name="adj2" fmla="val 106250"/>
            </a:avLst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tx2"/>
                </a:solidFill>
              </a:rPr>
              <a:t>y = b 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9E6E758B-D995-4298-B81D-DF958BB6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90594"/>
            <a:ext cx="1234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HẰNG y = b</a:t>
            </a:r>
            <a:r>
              <a:rPr lang="en-US" sz="5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8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5" grpId="0"/>
      <p:bldP spid="35846" grpId="0"/>
      <p:bldP spid="35851" grpId="0"/>
      <p:bldP spid="3585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5877</TotalTime>
  <Words>1522</Words>
  <Application>Microsoft Office PowerPoint</Application>
  <PresentationFormat>Custom</PresentationFormat>
  <Paragraphs>311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Verdana</vt:lpstr>
      <vt:lpstr>VNI-Helve</vt:lpstr>
      <vt:lpstr>VNI-Times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484</cp:revision>
  <dcterms:created xsi:type="dcterms:W3CDTF">2013-08-31T11:42:51Z</dcterms:created>
  <dcterms:modified xsi:type="dcterms:W3CDTF">2021-09-01T14:22:49Z</dcterms:modified>
</cp:coreProperties>
</file>