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23"/>
  </p:notesMasterIdLst>
  <p:sldIdLst>
    <p:sldId id="285" r:id="rId3"/>
    <p:sldId id="260" r:id="rId4"/>
    <p:sldId id="288" r:id="rId5"/>
    <p:sldId id="503" r:id="rId6"/>
    <p:sldId id="504" r:id="rId7"/>
    <p:sldId id="290" r:id="rId8"/>
    <p:sldId id="292" r:id="rId9"/>
    <p:sldId id="305" r:id="rId10"/>
    <p:sldId id="311" r:id="rId11"/>
    <p:sldId id="317" r:id="rId12"/>
    <p:sldId id="318" r:id="rId13"/>
    <p:sldId id="319" r:id="rId14"/>
    <p:sldId id="320" r:id="rId15"/>
    <p:sldId id="322" r:id="rId16"/>
    <p:sldId id="309" r:id="rId17"/>
    <p:sldId id="327" r:id="rId18"/>
    <p:sldId id="307" r:id="rId19"/>
    <p:sldId id="505" r:id="rId20"/>
    <p:sldId id="302"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9</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1242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982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5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8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565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svg"/><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19" Type="http://schemas.openxmlformats.org/officeDocument/2006/relationships/image" Target="../media/image6.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658D167-8765-9685-1317-92E9012F13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37" r:id="rId13"/>
    <p:sldLayoutId id="2147483707" r:id="rId14"/>
    <p:sldLayoutId id="2147483708" r:id="rId15"/>
    <p:sldLayoutId id="2147483709" r:id="rId16"/>
    <p:sldLayoutId id="2147483710" r:id="rId17"/>
    <p:sldLayoutId id="2147483715" r:id="rId18"/>
    <p:sldLayoutId id="2147483716" r:id="rId19"/>
    <p:sldLayoutId id="2147483717" r:id="rId20"/>
    <p:sldLayoutId id="2147483718" r:id="rId21"/>
    <p:sldLayoutId id="2147483719" r:id="rId22"/>
    <p:sldLayoutId id="2147483720" r:id="rId23"/>
    <p:sldLayoutId id="2147483733" r:id="rId24"/>
    <p:sldLayoutId id="2147483734" r:id="rId25"/>
    <p:sldLayoutId id="2147483735" r:id="rId26"/>
    <p:sldLayoutId id="2147483736" r:id="rId27"/>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504E59A-B2AC-B9B2-8FE7-CB961560DA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r>
              <a:rPr lang="en-US" sz="3600" dirty="0"/>
              <a:t>GV </a:t>
            </a:r>
            <a:r>
              <a:rPr lang="en-US" sz="3600" dirty="0" err="1"/>
              <a:t>nhập</a:t>
            </a:r>
            <a:r>
              <a:rPr lang="en-US" sz="3600" dirty="0"/>
              <a:t> </a:t>
            </a:r>
            <a:r>
              <a:rPr lang="en-US" sz="3600" dirty="0" err="1"/>
              <a:t>vào</a:t>
            </a:r>
            <a:r>
              <a:rPr lang="en-US" sz="3600" dirty="0"/>
              <a:t> </a:t>
            </a:r>
            <a:r>
              <a:rPr lang="en-US" sz="3600" dirty="0" err="1"/>
              <a:t>đây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077218"/>
          </a:xfrm>
          <a:prstGeom prst="rect">
            <a:avLst/>
          </a:prstGeom>
          <a:noFill/>
        </p:spPr>
        <p:txBody>
          <a:bodyPr wrap="square" rtlCol="0" anchor="t">
            <a:spAutoFit/>
          </a:bodyPr>
          <a:lstStyle/>
          <a:p>
            <a:pPr lvl="0" algn="just"/>
            <a:r>
              <a:rPr lang="vi-VN" altLang="en-US" sz="3200">
                <a:solidFill>
                  <a:prstClr val="black"/>
                </a:solidFill>
                <a:latin typeface="Cambria" panose="02040503050406030204" pitchFamily="18" charset="0"/>
                <a:ea typeface="Cambria" panose="02040503050406030204" pitchFamily="18" charset="0"/>
                <a:cs typeface="SVN-Shintia Script" panose="02000804000000020003" charset="0"/>
              </a:rPr>
              <a:t>Nhận biết được ưu điểm và nhược điểm trong đoạn văn tưởng tượng đã viết. Biết chỉnh sửa đoạn văn cho hay hơn.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sp>
        <p:nvSpPr>
          <p:cNvPr id="10" name="Text Box 9"/>
          <p:cNvSpPr txBox="1"/>
          <p:nvPr/>
        </p:nvSpPr>
        <p:spPr>
          <a:xfrm>
            <a:off x="2424223" y="3426460"/>
            <a:ext cx="9369632" cy="1077218"/>
          </a:xfrm>
          <a:prstGeom prst="rect">
            <a:avLst/>
          </a:prstGeom>
          <a:noFill/>
        </p:spPr>
        <p:txBody>
          <a:bodyPr wrap="square" rtlCol="0" anchor="t">
            <a:spAutoFit/>
          </a:bodyPr>
          <a:lstStyle/>
          <a:p>
            <a:pPr lvl="0" algn="just"/>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Biết</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sử</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dụng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câu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văn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đúng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hay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và</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phù</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hợp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hoàn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cảnh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nêu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ý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kiến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của</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mình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tập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thể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511745" y="562268"/>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576</Words>
  <PresentationFormat>Widescreen</PresentationFormat>
  <Paragraphs>46</Paragraphs>
  <Slides>20</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Cambria</vt:lpstr>
      <vt:lpstr>Times New Roman</vt:lpstr>
      <vt:lpstr>Wingdings</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2023-08-29T12:58:58Z</dcterms:created>
  <dcterms:modified xsi:type="dcterms:W3CDTF">2023-10-15T09:15:07Z</dcterms:modified>
</cp:coreProperties>
</file>